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37"/>
  </p:notesMasterIdLst>
  <p:sldIdLst>
    <p:sldId id="287" r:id="rId7"/>
    <p:sldId id="304" r:id="rId8"/>
    <p:sldId id="310" r:id="rId9"/>
    <p:sldId id="311" r:id="rId10"/>
    <p:sldId id="312" r:id="rId11"/>
    <p:sldId id="323" r:id="rId12"/>
    <p:sldId id="313" r:id="rId13"/>
    <p:sldId id="330" r:id="rId14"/>
    <p:sldId id="331" r:id="rId15"/>
    <p:sldId id="332" r:id="rId16"/>
    <p:sldId id="333" r:id="rId17"/>
    <p:sldId id="334" r:id="rId18"/>
    <p:sldId id="335" r:id="rId19"/>
    <p:sldId id="336" r:id="rId20"/>
    <p:sldId id="337" r:id="rId21"/>
    <p:sldId id="338" r:id="rId22"/>
    <p:sldId id="339" r:id="rId23"/>
    <p:sldId id="340" r:id="rId24"/>
    <p:sldId id="343" r:id="rId25"/>
    <p:sldId id="324" r:id="rId26"/>
    <p:sldId id="341" r:id="rId27"/>
    <p:sldId id="325" r:id="rId28"/>
    <p:sldId id="326" r:id="rId29"/>
    <p:sldId id="327" r:id="rId30"/>
    <p:sldId id="328" r:id="rId31"/>
    <p:sldId id="329" r:id="rId32"/>
    <p:sldId id="305" r:id="rId33"/>
    <p:sldId id="342" r:id="rId34"/>
    <p:sldId id="306" r:id="rId35"/>
    <p:sldId id="286"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190154-6EAB-476F-934E-EC824CC37903}" v="422" dt="2023-11-04T21:31:44.1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4660"/>
  </p:normalViewPr>
  <p:slideViewPr>
    <p:cSldViewPr snapToGrid="0">
      <p:cViewPr varScale="1">
        <p:scale>
          <a:sx n="63" d="100"/>
          <a:sy n="63" d="100"/>
        </p:scale>
        <p:origin x="138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47"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46"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fentzis Georgios" userId="0fad1e94-8729-4dd9-a94a-3efaf92f008a" providerId="ADAL" clId="{85190154-6EAB-476F-934E-EC824CC37903}"/>
    <pc:docChg chg="custSel addSld modSld">
      <pc:chgData name="Kafentzis Georgios" userId="0fad1e94-8729-4dd9-a94a-3efaf92f008a" providerId="ADAL" clId="{85190154-6EAB-476F-934E-EC824CC37903}" dt="2023-11-04T21:31:57.118" v="524" actId="113"/>
      <pc:docMkLst>
        <pc:docMk/>
      </pc:docMkLst>
      <pc:sldChg chg="modSp mod">
        <pc:chgData name="Kafentzis Georgios" userId="0fad1e94-8729-4dd9-a94a-3efaf92f008a" providerId="ADAL" clId="{85190154-6EAB-476F-934E-EC824CC37903}" dt="2023-11-04T21:31:57.118" v="524" actId="113"/>
        <pc:sldMkLst>
          <pc:docMk/>
          <pc:sldMk cId="1306985822" sldId="306"/>
        </pc:sldMkLst>
        <pc:spChg chg="mod">
          <ac:chgData name="Kafentzis Georgios" userId="0fad1e94-8729-4dd9-a94a-3efaf92f008a" providerId="ADAL" clId="{85190154-6EAB-476F-934E-EC824CC37903}" dt="2023-11-04T21:31:57.118" v="524" actId="113"/>
          <ac:spMkLst>
            <pc:docMk/>
            <pc:sldMk cId="1306985822" sldId="306"/>
            <ac:spMk id="3" creationId="{00000000-0000-0000-0000-000000000000}"/>
          </ac:spMkLst>
        </pc:spChg>
      </pc:sldChg>
      <pc:sldChg chg="modAnim">
        <pc:chgData name="Kafentzis Georgios" userId="0fad1e94-8729-4dd9-a94a-3efaf92f008a" providerId="ADAL" clId="{85190154-6EAB-476F-934E-EC824CC37903}" dt="2023-11-04T21:25:29.720" v="480"/>
        <pc:sldMkLst>
          <pc:docMk/>
          <pc:sldMk cId="1370939515" sldId="312"/>
        </pc:sldMkLst>
      </pc:sldChg>
      <pc:sldChg chg="modSp mod modAnim">
        <pc:chgData name="Kafentzis Georgios" userId="0fad1e94-8729-4dd9-a94a-3efaf92f008a" providerId="ADAL" clId="{85190154-6EAB-476F-934E-EC824CC37903}" dt="2023-11-04T21:25:43.986" v="483"/>
        <pc:sldMkLst>
          <pc:docMk/>
          <pc:sldMk cId="407609611" sldId="313"/>
        </pc:sldMkLst>
        <pc:spChg chg="mod">
          <ac:chgData name="Kafentzis Georgios" userId="0fad1e94-8729-4dd9-a94a-3efaf92f008a" providerId="ADAL" clId="{85190154-6EAB-476F-934E-EC824CC37903}" dt="2023-11-04T21:25:09.399" v="476" actId="20577"/>
          <ac:spMkLst>
            <pc:docMk/>
            <pc:sldMk cId="407609611" sldId="313"/>
            <ac:spMk id="3" creationId="{00000000-0000-0000-0000-000000000000}"/>
          </ac:spMkLst>
        </pc:spChg>
        <pc:spChg chg="mod">
          <ac:chgData name="Kafentzis Georgios" userId="0fad1e94-8729-4dd9-a94a-3efaf92f008a" providerId="ADAL" clId="{85190154-6EAB-476F-934E-EC824CC37903}" dt="2023-11-04T20:42:52.561" v="334" actId="1035"/>
          <ac:spMkLst>
            <pc:docMk/>
            <pc:sldMk cId="407609611" sldId="313"/>
            <ac:spMk id="4" creationId="{00000000-0000-0000-0000-000000000000}"/>
          </ac:spMkLst>
        </pc:spChg>
      </pc:sldChg>
      <pc:sldChg chg="modAnim">
        <pc:chgData name="Kafentzis Georgios" userId="0fad1e94-8729-4dd9-a94a-3efaf92f008a" providerId="ADAL" clId="{85190154-6EAB-476F-934E-EC824CC37903}" dt="2023-11-04T21:25:23.547" v="478"/>
        <pc:sldMkLst>
          <pc:docMk/>
          <pc:sldMk cId="2909595789" sldId="323"/>
        </pc:sldMkLst>
      </pc:sldChg>
      <pc:sldChg chg="modAnim">
        <pc:chgData name="Kafentzis Georgios" userId="0fad1e94-8729-4dd9-a94a-3efaf92f008a" providerId="ADAL" clId="{85190154-6EAB-476F-934E-EC824CC37903}" dt="2023-11-04T21:27:08.488" v="486"/>
        <pc:sldMkLst>
          <pc:docMk/>
          <pc:sldMk cId="1169492163" sldId="324"/>
        </pc:sldMkLst>
      </pc:sldChg>
      <pc:sldChg chg="modSp mod modAnim">
        <pc:chgData name="Kafentzis Georgios" userId="0fad1e94-8729-4dd9-a94a-3efaf92f008a" providerId="ADAL" clId="{85190154-6EAB-476F-934E-EC824CC37903}" dt="2023-11-04T21:30:55.709" v="514"/>
        <pc:sldMkLst>
          <pc:docMk/>
          <pc:sldMk cId="2775932066" sldId="327"/>
        </pc:sldMkLst>
        <pc:spChg chg="mod">
          <ac:chgData name="Kafentzis Georgios" userId="0fad1e94-8729-4dd9-a94a-3efaf92f008a" providerId="ADAL" clId="{85190154-6EAB-476F-934E-EC824CC37903}" dt="2023-11-04T21:29:07.527" v="507" actId="27636"/>
          <ac:spMkLst>
            <pc:docMk/>
            <pc:sldMk cId="2775932066" sldId="327"/>
            <ac:spMk id="3" creationId="{00000000-0000-0000-0000-000000000000}"/>
          </ac:spMkLst>
        </pc:spChg>
        <pc:spChg chg="mod">
          <ac:chgData name="Kafentzis Georgios" userId="0fad1e94-8729-4dd9-a94a-3efaf92f008a" providerId="ADAL" clId="{85190154-6EAB-476F-934E-EC824CC37903}" dt="2023-11-04T21:30:05.604" v="508" actId="1076"/>
          <ac:spMkLst>
            <pc:docMk/>
            <pc:sldMk cId="2775932066" sldId="327"/>
            <ac:spMk id="4" creationId="{00000000-0000-0000-0000-000000000000}"/>
          </ac:spMkLst>
        </pc:spChg>
      </pc:sldChg>
      <pc:sldChg chg="addSp modSp mod modAnim">
        <pc:chgData name="Kafentzis Georgios" userId="0fad1e94-8729-4dd9-a94a-3efaf92f008a" providerId="ADAL" clId="{85190154-6EAB-476F-934E-EC824CC37903}" dt="2023-11-04T20:47:58.662" v="469" actId="1076"/>
        <pc:sldMkLst>
          <pc:docMk/>
          <pc:sldMk cId="1964257314" sldId="330"/>
        </pc:sldMkLst>
        <pc:spChg chg="mod">
          <ac:chgData name="Kafentzis Georgios" userId="0fad1e94-8729-4dd9-a94a-3efaf92f008a" providerId="ADAL" clId="{85190154-6EAB-476F-934E-EC824CC37903}" dt="2023-11-04T20:47:53.554" v="468" actId="27636"/>
          <ac:spMkLst>
            <pc:docMk/>
            <pc:sldMk cId="1964257314" sldId="330"/>
            <ac:spMk id="3" creationId="{00000000-0000-0000-0000-000000000000}"/>
          </ac:spMkLst>
        </pc:spChg>
        <pc:spChg chg="add mod">
          <ac:chgData name="Kafentzis Georgios" userId="0fad1e94-8729-4dd9-a94a-3efaf92f008a" providerId="ADAL" clId="{85190154-6EAB-476F-934E-EC824CC37903}" dt="2023-11-01T12:46:10.382" v="30" actId="207"/>
          <ac:spMkLst>
            <pc:docMk/>
            <pc:sldMk cId="1964257314" sldId="330"/>
            <ac:spMk id="11" creationId="{5ADA3DF4-D7A9-1A3C-9B98-AE9F31EE67B5}"/>
          </ac:spMkLst>
        </pc:spChg>
        <pc:spChg chg="add mod">
          <ac:chgData name="Kafentzis Georgios" userId="0fad1e94-8729-4dd9-a94a-3efaf92f008a" providerId="ADAL" clId="{85190154-6EAB-476F-934E-EC824CC37903}" dt="2023-11-01T12:49:26.374" v="86" actId="164"/>
          <ac:spMkLst>
            <pc:docMk/>
            <pc:sldMk cId="1964257314" sldId="330"/>
            <ac:spMk id="14" creationId="{7F9330B1-66B9-C773-9592-D8D4C7326A5E}"/>
          </ac:spMkLst>
        </pc:spChg>
        <pc:grpChg chg="add mod">
          <ac:chgData name="Kafentzis Georgios" userId="0fad1e94-8729-4dd9-a94a-3efaf92f008a" providerId="ADAL" clId="{85190154-6EAB-476F-934E-EC824CC37903}" dt="2023-11-01T12:49:43.845" v="88" actId="207"/>
          <ac:grpSpMkLst>
            <pc:docMk/>
            <pc:sldMk cId="1964257314" sldId="330"/>
            <ac:grpSpMk id="15" creationId="{DDE2EE01-918D-61F4-D2CA-F67652A7B484}"/>
          </ac:grpSpMkLst>
        </pc:grpChg>
        <pc:cxnChg chg="add mod">
          <ac:chgData name="Kafentzis Georgios" userId="0fad1e94-8729-4dd9-a94a-3efaf92f008a" providerId="ADAL" clId="{85190154-6EAB-476F-934E-EC824CC37903}" dt="2023-11-04T20:47:58.662" v="469" actId="1076"/>
          <ac:cxnSpMkLst>
            <pc:docMk/>
            <pc:sldMk cId="1964257314" sldId="330"/>
            <ac:cxnSpMk id="6" creationId="{FF0BAD68-F8FB-B4E4-A70C-7941F629E646}"/>
          </ac:cxnSpMkLst>
        </pc:cxnChg>
        <pc:cxnChg chg="add mod">
          <ac:chgData name="Kafentzis Georgios" userId="0fad1e94-8729-4dd9-a94a-3efaf92f008a" providerId="ADAL" clId="{85190154-6EAB-476F-934E-EC824CC37903}" dt="2023-11-01T12:45:49.767" v="21" actId="1582"/>
          <ac:cxnSpMkLst>
            <pc:docMk/>
            <pc:sldMk cId="1964257314" sldId="330"/>
            <ac:cxnSpMk id="9" creationId="{EFE87220-9914-702B-2FB4-3D482F2DD6BD}"/>
          </ac:cxnSpMkLst>
        </pc:cxnChg>
        <pc:cxnChg chg="add mod">
          <ac:chgData name="Kafentzis Georgios" userId="0fad1e94-8729-4dd9-a94a-3efaf92f008a" providerId="ADAL" clId="{85190154-6EAB-476F-934E-EC824CC37903}" dt="2023-11-01T12:49:51.835" v="89" actId="208"/>
          <ac:cxnSpMkLst>
            <pc:docMk/>
            <pc:sldMk cId="1964257314" sldId="330"/>
            <ac:cxnSpMk id="13" creationId="{37F464DF-CB9E-4668-864B-35B6BD3C2435}"/>
          </ac:cxnSpMkLst>
        </pc:cxnChg>
      </pc:sldChg>
      <pc:sldChg chg="modSp">
        <pc:chgData name="Kafentzis Georgios" userId="0fad1e94-8729-4dd9-a94a-3efaf92f008a" providerId="ADAL" clId="{85190154-6EAB-476F-934E-EC824CC37903}" dt="2023-11-01T12:50:36.030" v="91" actId="113"/>
        <pc:sldMkLst>
          <pc:docMk/>
          <pc:sldMk cId="1909595320" sldId="331"/>
        </pc:sldMkLst>
        <pc:spChg chg="mod">
          <ac:chgData name="Kafentzis Georgios" userId="0fad1e94-8729-4dd9-a94a-3efaf92f008a" providerId="ADAL" clId="{85190154-6EAB-476F-934E-EC824CC37903}" dt="2023-11-01T12:50:36.030" v="91" actId="113"/>
          <ac:spMkLst>
            <pc:docMk/>
            <pc:sldMk cId="1909595320" sldId="331"/>
            <ac:spMk id="3" creationId="{00000000-0000-0000-0000-000000000000}"/>
          </ac:spMkLst>
        </pc:spChg>
      </pc:sldChg>
      <pc:sldChg chg="modSp">
        <pc:chgData name="Kafentzis Georgios" userId="0fad1e94-8729-4dd9-a94a-3efaf92f008a" providerId="ADAL" clId="{85190154-6EAB-476F-934E-EC824CC37903}" dt="2023-11-01T12:52:41.450" v="93" actId="113"/>
        <pc:sldMkLst>
          <pc:docMk/>
          <pc:sldMk cId="3619315970" sldId="333"/>
        </pc:sldMkLst>
        <pc:spChg chg="mod">
          <ac:chgData name="Kafentzis Georgios" userId="0fad1e94-8729-4dd9-a94a-3efaf92f008a" providerId="ADAL" clId="{85190154-6EAB-476F-934E-EC824CC37903}" dt="2023-11-01T12:52:41.450" v="93" actId="113"/>
          <ac:spMkLst>
            <pc:docMk/>
            <pc:sldMk cId="3619315970" sldId="333"/>
            <ac:spMk id="3" creationId="{00000000-0000-0000-0000-000000000000}"/>
          </ac:spMkLst>
        </pc:spChg>
      </pc:sldChg>
      <pc:sldChg chg="modSp">
        <pc:chgData name="Kafentzis Georgios" userId="0fad1e94-8729-4dd9-a94a-3efaf92f008a" providerId="ADAL" clId="{85190154-6EAB-476F-934E-EC824CC37903}" dt="2023-11-01T12:53:14.930" v="111" actId="20577"/>
        <pc:sldMkLst>
          <pc:docMk/>
          <pc:sldMk cId="1808367836" sldId="334"/>
        </pc:sldMkLst>
        <pc:spChg chg="mod">
          <ac:chgData name="Kafentzis Georgios" userId="0fad1e94-8729-4dd9-a94a-3efaf92f008a" providerId="ADAL" clId="{85190154-6EAB-476F-934E-EC824CC37903}" dt="2023-11-01T12:53:14.930" v="111" actId="20577"/>
          <ac:spMkLst>
            <pc:docMk/>
            <pc:sldMk cId="1808367836" sldId="334"/>
            <ac:spMk id="3" creationId="{00000000-0000-0000-0000-000000000000}"/>
          </ac:spMkLst>
        </pc:spChg>
      </pc:sldChg>
      <pc:sldChg chg="addSp delSp modSp mod">
        <pc:chgData name="Kafentzis Georgios" userId="0fad1e94-8729-4dd9-a94a-3efaf92f008a" providerId="ADAL" clId="{85190154-6EAB-476F-934E-EC824CC37903}" dt="2023-11-01T12:57:18.978" v="113"/>
        <pc:sldMkLst>
          <pc:docMk/>
          <pc:sldMk cId="2411458429" sldId="339"/>
        </pc:sldMkLst>
        <pc:picChg chg="add mod">
          <ac:chgData name="Kafentzis Georgios" userId="0fad1e94-8729-4dd9-a94a-3efaf92f008a" providerId="ADAL" clId="{85190154-6EAB-476F-934E-EC824CC37903}" dt="2023-11-01T12:57:18.978" v="113"/>
          <ac:picMkLst>
            <pc:docMk/>
            <pc:sldMk cId="2411458429" sldId="339"/>
            <ac:picMk id="4" creationId="{A0441581-B7A2-02BA-1138-A0859A9E9C54}"/>
          </ac:picMkLst>
        </pc:picChg>
        <pc:picChg chg="del">
          <ac:chgData name="Kafentzis Georgios" userId="0fad1e94-8729-4dd9-a94a-3efaf92f008a" providerId="ADAL" clId="{85190154-6EAB-476F-934E-EC824CC37903}" dt="2023-11-01T12:57:18.655" v="112" actId="478"/>
          <ac:picMkLst>
            <pc:docMk/>
            <pc:sldMk cId="2411458429" sldId="339"/>
            <ac:picMk id="7" creationId="{00000000-0000-0000-0000-000000000000}"/>
          </ac:picMkLst>
        </pc:picChg>
        <pc:inkChg chg="add mod">
          <ac:chgData name="Kafentzis Georgios" userId="0fad1e94-8729-4dd9-a94a-3efaf92f008a" providerId="ADAL" clId="{85190154-6EAB-476F-934E-EC824CC37903}" dt="2023-11-01T12:57:18.978" v="113"/>
          <ac:inkMkLst>
            <pc:docMk/>
            <pc:sldMk cId="2411458429" sldId="339"/>
            <ac:inkMk id="5" creationId="{B53EEE38-A1DF-C81C-67CB-433B434A2694}"/>
          </ac:inkMkLst>
        </pc:inkChg>
      </pc:sldChg>
      <pc:sldChg chg="addSp delSp modSp mod">
        <pc:chgData name="Kafentzis Georgios" userId="0fad1e94-8729-4dd9-a94a-3efaf92f008a" providerId="ADAL" clId="{85190154-6EAB-476F-934E-EC824CC37903}" dt="2023-11-01T12:57:51.800" v="118" actId="1076"/>
        <pc:sldMkLst>
          <pc:docMk/>
          <pc:sldMk cId="3235078647" sldId="340"/>
        </pc:sldMkLst>
        <pc:spChg chg="mod">
          <ac:chgData name="Kafentzis Georgios" userId="0fad1e94-8729-4dd9-a94a-3efaf92f008a" providerId="ADAL" clId="{85190154-6EAB-476F-934E-EC824CC37903}" dt="2023-11-01T12:57:47.456" v="117" actId="1076"/>
          <ac:spMkLst>
            <pc:docMk/>
            <pc:sldMk cId="3235078647" sldId="340"/>
            <ac:spMk id="6" creationId="{00000000-0000-0000-0000-000000000000}"/>
          </ac:spMkLst>
        </pc:spChg>
        <pc:picChg chg="add mod">
          <ac:chgData name="Kafentzis Georgios" userId="0fad1e94-8729-4dd9-a94a-3efaf92f008a" providerId="ADAL" clId="{85190154-6EAB-476F-934E-EC824CC37903}" dt="2023-11-01T12:57:51.800" v="118" actId="1076"/>
          <ac:picMkLst>
            <pc:docMk/>
            <pc:sldMk cId="3235078647" sldId="340"/>
            <ac:picMk id="4" creationId="{FB6C1FDA-00B9-D1DE-4418-3ED6CB80556C}"/>
          </ac:picMkLst>
        </pc:picChg>
        <pc:picChg chg="del">
          <ac:chgData name="Kafentzis Georgios" userId="0fad1e94-8729-4dd9-a94a-3efaf92f008a" providerId="ADAL" clId="{85190154-6EAB-476F-934E-EC824CC37903}" dt="2023-11-01T12:57:24.239" v="114" actId="478"/>
          <ac:picMkLst>
            <pc:docMk/>
            <pc:sldMk cId="3235078647" sldId="340"/>
            <ac:picMk id="7" creationId="{00000000-0000-0000-0000-000000000000}"/>
          </ac:picMkLst>
        </pc:picChg>
        <pc:cxnChg chg="mod">
          <ac:chgData name="Kafentzis Georgios" userId="0fad1e94-8729-4dd9-a94a-3efaf92f008a" providerId="ADAL" clId="{85190154-6EAB-476F-934E-EC824CC37903}" dt="2023-11-01T12:57:47.456" v="117" actId="1076"/>
          <ac:cxnSpMkLst>
            <pc:docMk/>
            <pc:sldMk cId="3235078647" sldId="340"/>
            <ac:cxnSpMk id="5" creationId="{00000000-0000-0000-0000-000000000000}"/>
          </ac:cxnSpMkLst>
        </pc:cxnChg>
      </pc:sldChg>
      <pc:sldChg chg="modSp">
        <pc:chgData name="Kafentzis Georgios" userId="0fad1e94-8729-4dd9-a94a-3efaf92f008a" providerId="ADAL" clId="{85190154-6EAB-476F-934E-EC824CC37903}" dt="2023-11-04T21:31:44.132" v="522" actId="113"/>
        <pc:sldMkLst>
          <pc:docMk/>
          <pc:sldMk cId="179637400" sldId="342"/>
        </pc:sldMkLst>
        <pc:spChg chg="mod">
          <ac:chgData name="Kafentzis Georgios" userId="0fad1e94-8729-4dd9-a94a-3efaf92f008a" providerId="ADAL" clId="{85190154-6EAB-476F-934E-EC824CC37903}" dt="2023-11-04T21:31:44.132" v="522" actId="113"/>
          <ac:spMkLst>
            <pc:docMk/>
            <pc:sldMk cId="179637400" sldId="342"/>
            <ac:spMk id="3" creationId="{00000000-0000-0000-0000-000000000000}"/>
          </ac:spMkLst>
        </pc:spChg>
      </pc:sldChg>
      <pc:sldChg chg="add">
        <pc:chgData name="Kafentzis Georgios" userId="0fad1e94-8729-4dd9-a94a-3efaf92f008a" providerId="ADAL" clId="{85190154-6EAB-476F-934E-EC824CC37903}" dt="2023-11-04T21:26:31.994" v="484" actId="2890"/>
        <pc:sldMkLst>
          <pc:docMk/>
          <pc:sldMk cId="3005221993" sldId="343"/>
        </pc:sldMkLst>
      </pc:sldChg>
    </pc:docChg>
  </pc:docChgLst>
</pc:chgInfo>
</file>

<file path=ppt/ink/ink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06T08:43:48.348"/>
    </inkml:context>
    <inkml:brush xml:id="br0">
      <inkml:brushProperty name="width" value="0.05292" units="cm"/>
      <inkml:brushProperty name="height" value="0.05292" units="cm"/>
      <inkml:brushProperty name="color" value="#FF0000"/>
    </inkml:brush>
  </inkml:definitions>
  <inkml:trace contextRef="#ctx0" brushRef="#br0">2096 8891 613 0,'-27'-7'366'0,"-24"-9"-7"0,-1 20-247 16,0 11-45-16,9 27-63 15,10 9-17-15,19 19-18 0,7 5 2 16,26 7 22 0,11 1 7-16,24-9 19 15,14-9 17-15,3-27 25 16,1-13 19-16,-5-25 55 15,-5-15 29-15,-4-25 37 16,-9-11 8-16,-23-22-27 16,-17-8-30-16,-35-5-60 0,-21-3-26 15,-17 8-43-15,-7 7-14 16,7 23-28-16,11 14-14 16,10 27-65-16,5 12-53 15,9 18-140-15,1 7-107 16</inkml:trace>
  <inkml:trace contextRef="#ctx0" brushRef="#br0" timeOffset="124.4942">1814 9104 671 0,'7'7'397'15,"11"5"-60"-15,29-4-125 16,18-4-43-16,21 0-77 16,8-2-33-16,-9 0-104 15,-3 2-121-15</inkml:trace>
  <inkml:trace contextRef="#ctx0" brushRef="#br0" timeOffset="976.7738">2765 9149 722 0,'-13'-6'341'15,"-13"-5"-146"-15,-1 2-65 16,1 6-79-16,6 7-30 15,6 7-31-15,6 3-11 16,7 3-4-16,7 3 1 0,12 0 9 16,5-3 7-16,12-4 9 0,-4-5 5 15,-4-4 8 1,-6-3 5-16,-10-1 12 16,-8-3 5-16,-9-4 12 15,-5 1 0-15,-10 3-5 0,-4 3-5 16,-2 8-17-1,1 5-7-15,10 7-15 16,3 3-7-16,13 4-3 16,5 1 1-16,10-6 13 15,7-3 16-15,6-11 24 16,0-6 9-16,7-8 10 16,-1-8-4-16,-3-9-13 0,2-3-4 15,-13 0-10 1,-5-3-4-16,-8 7-6 15,-2 1-2-15,-10 6-5 0,-2 4-3 16,-2 7-10 0,-1 4-4-16,3 8-10 0,2 4-2 0,5 4-1 15,2 4 1 1,10 6 3-16,5 2 4 16,3-2 5-16,4 1 3 15,-2-12 4-15,2-5 4 16,0-7 6-16,-2-8 4 15,-2-7 2-15,-4-3 0 16,-4-4-1-16,-1-2-2 16,-3-1-1-16,-3 4-1 0,-3 4-5 15,-2 5 4-15,-1 6-6 16,-2 3-3-16,0 7-7 16,3-7-8-16,0 1-1 15,6 19 3-15,23 30 5 16,-10-32 4-16,7-4 9 15,0-4 12-15,2-10 39 16,2-3 16-16,-1-8 10 16,-3-6-3-16,-4-4-33 15,-5-3-15-15,-14-5-11 16,-4 2-17-16,-16 4-70 16,-4 2-66-16,-2 14-192 15,-1 7-266-15</inkml:trace>
  <inkml:trace contextRef="#ctx0" brushRef="#br0" timeOffset="1361.7427">3444 9320 585 0,'3'-1'349'15,"9"1"-23"-15,3 1-86 0,3 3-85 16,5 2-25-16,-1 1-34 15,-1 1-14-15,8 1-14 16,-6-4-10-16,5-2-17 16,-3-6-5-16,-4-7-6 15,-2-4-1-15,-7-9 1 16,-4 3-1-16,-12-3-3 0,-7 1-3 16,-16-1-7-16,-6 0-5 15,-4 6-8 1,3 4-5-16,9 12-16 15,7 4-8-15,8 17-8 16,4 6 3-16,5 18 14 16,2 8 9-16,9 12 11 15,-1-1 3-15,9-4 0 16,-2-5 0-16,-4-14 0 16,7 1 1-16,-6-13-158 15,0-2-196-15</inkml:trace>
  <inkml:trace contextRef="#ctx0" brushRef="#br0" timeOffset="1983.651">3943 9249 752 0,'-3'-1'337'0,"-8"1"-150"16,3 6-40-16,-4 8-49 0,-3 4-15 0,5 8-21 15,2 1-6 1,11 2 3-1,7 1 3-15,8-9 0 0,7-5 0 16,3-14-9-16,1-4-3 0,0-15-7 31,-4-4-4-31,-4-5-6 16,-4-7-1-16,-5 2-4 0,-5 1-5 0,-9 6-5 31,-5 4-4-31,-5 10-2 0,1 4 3 16,3 6-5-16,2 6-2 0,7 5-7 15,4 2-2-15,6 6 1 0,10 1 0 32,2 0 6-32,5 2 8 0,-1-7 18 0,-1-4 8 15,-4-6 10-15,-1-5-4 16,-3-7-12-16,-2-3-6 16,-6-12-31-16,-3-4-50 15,-9-5-149-15,-6-2-77 16,-4-2-85-1,-11-2 42-15,-4-1 155 16,0 3 108-16,-6 0 188 16,11 5 52-16,1 12 75 15,4 4 4-15,4 8-34 16,4 4-30-16,8 2-83 16,-2 0-39-16,9 8-53 0,6 4 9 0,6 9-281 15</inkml:trace>
  <inkml:trace contextRef="#ctx0" brushRef="#br0" timeOffset="2873.6967">4936 9088 953 0,'16'-2'409'16,"27"-6"-221"-16,7 2-30 31,10-3-65-31,7-3-21 16,-3-1-30-16,-9 1-14 0,-17 0-8 0,-14 5-16 15,-26 7-58-15,-13 5-26 16,-20 5-27 0,-5-4 8-16,0 1 46 15,5-4 22-15,8 3 20 16,4 2 5-16,10 3 14 15,2-1 13-15,11 4 29 16,4 1 14-16,7 4 8 16,1 3-9-16,2 4-22 15,-2 3-13-15,2-2-14 16,-1 0-3-16,-3-3-16 16,4-4-28-16,3-7-70 15,4-3-44-15,9-10-52 16,1-3 17-16,1-8 67 15,1-3 43-15,-5-1 98 16,-3-2 41-16,-10 1 54 16,-5 1 18-16,-10 0-1 15,-1 2-20-15,-6 4-35 0,-1 2-19 16,-1 6-31-16,-1 1-16 16,2 7-24-16,5 3-7 15,4 7-2-15,8 0 2 16,9 1 9-16,0 0 4 15,10-5 5-15,1-4 12 16,4-7 25-16,2-6 16 16,-10-11 31-16,-6-5 8 0,-15-5 4 15,-10 0-9-15,-19-1-27 16,-12 3-20-16,-13 8-29 16,1 5-10-16,-1 7 11 15,10 8-79-15,10 4-250 16</inkml:trace>
  <inkml:trace contextRef="#ctx0" brushRef="#br0" timeOffset="3555.7642">6464 9094 582 0,'-13'0'319'15,"-14"0"-81"1,-2 9-118-16,-2 9-43 0,2 10-63 15,5 6-17 1,15 7-13-16,5 1 6 16,18 1 31-16,13-3 24 0,10-10 52 15,2-9 16 1,4-17 14-16,-7-6 5 16,-11-14-3-16,-6-6-5 15,-22-10-20-15,-11 0-20 16,-14 1-41-16,-6 3-16 15,-3 12-19-15,1 4-7 16,5 7-38-16,7 4-64 0,10 5-175 16,8 3-186-16</inkml:trace>
  <inkml:trace contextRef="#ctx0" brushRef="#br0" timeOffset="3842.4169">6716 9160 798 0,'-3'-3'381'0,"-2"1"-142"15,-3 2-46-15,-12 6-80 16,12 1-29-16,5 5-47 0,3 3-11 16,16 7-7-1,-3 2 0-15,9 3 13 0,7-2 9 16,8-2 19-16,5-3 7 15,-4-9-3-15,-10-4-6 16,-4-9-9-16,-11-6-3 16,-6-8-4-16,0-6-4 15,-7-2-46-15,-3-2-58 0,-4 1-188 0,-2 1-149 32</inkml:trace>
  <inkml:trace contextRef="#ctx0" brushRef="#br0" timeOffset="3954.4151">6837 9035 961 0,'-6'-5'485'0,"-2"-6"-146"16,1 2-71-16,7 5-127 16,4-2-53-16,6 6-51 15,1 3-103-15,6 8-395 16</inkml:trace>
  <inkml:trace contextRef="#ctx0" brushRef="#br0" timeOffset="4311.8608">7314 9170 893 0,'-13'-4'399'16,"-15"-5"-199"-16,-5 3-64 15,7 9-85-15,0 1-25 16,7 11-30-16,5 5-10 16,4 6-3-16,7 8 3 15,15 3 14-15,4 1 12 0,17-6 25 16,6-5 8 0,2-11 10-16,-4-7 14 0,-11-10 25 15,-11-7 11 1,-16-11 9-16,-2 0-15 0,-23-7-33 15,-2-1-19-15,-12 1-25 16,1 2-10-16,12 6-77 16,8 5-73-16,17 5-286 15</inkml:trace>
  <inkml:trace contextRef="#ctx0" brushRef="#br0" timeOffset="4537.6437">7334 9216 704 0,'7'-7'345'0,"10"-7"-94"15,8-2-33-15,13 3-33 0,8 3-22 16,11 5-66 0,1 3-20-16,-4 2-42 0,-6 0-12 15,-11-1-6-15,-6-1-22 16,-12-2-76-16,-7 0-50 15,-9-4-151-15,-6 4-100 0</inkml:trace>
  <inkml:trace contextRef="#ctx0" brushRef="#br0" timeOffset="4671.2804">7647 9160 827 0,'-2'6'417'0,"0"16"-118"15,2 3-47-15,4 1-83 16,2 2-43-16,1-2-66 15,2 1-25-15,-1-5-115 16,2-4-138-16</inkml:trace>
  <inkml:trace contextRef="#ctx0" brushRef="#br0" timeOffset="4980.5286">7885 9273 887 0,'8'-2'448'16,"7"2"-140"-16,-2 8-120 0,-2 5-35 0,-5 6-56 31,-4 0-21-31,-2-2-28 16,0-3-7-16,0-6-10 16,2-4-8-16,3-9-5 0,1-4-1 15,2-9-3-15,3-4-3 16,3-4-11-16,-1 2-4 0,3 3-6 15,-3 7-2 1,3 10-1-16,-3 4 1 16,-3 10 2-16,-2 4 2 0,-3 9 8 15,-3 4 2 1,-1 0 3-16,1 2-1 16,5-5-117-16,4-4-136 0</inkml:trace>
  <inkml:trace contextRef="#ctx0" brushRef="#br0" timeOffset="5220.0635">8271 9149 1081 0,'2'0'484'0,"3"8"-213"16,1 8-56-16,-1 17-73 0,0 10-18 15,4 17-46 1,2 7-19-16,-1 7-23 16,3-4-13-16,-3-10-12 0,0-5-2 15,0-17-2 1,-2-7-16-16,1-14-96 0,3-11-98 16</inkml:trace>
  <inkml:trace contextRef="#ctx0" brushRef="#br0" timeOffset="5367.7209">8337 9359 1344 0,'5'-1'520'0,"13"0"-382"16,5 1-53-16,11 3-59 16,4 1-28-16,3-2-136 15,-2-2-144-15</inkml:trace>
  <inkml:trace contextRef="#ctx0" brushRef="#br0" timeOffset="5628.159">8811 9248 887 0,'4'0'408'0,"2"4"-174"16,0 2-40-16,-6 5-45 16,0 2-11-16,-10 2-29 15,-7-3-20-15,-4-2-43 16,-6-8-15-16,4-4-15 0,3-5-2 15,1-6-5-15,1-2-2 16,6-1-4-16,1 0-2 16,11 2-5-16,6 2-3 15,12 8-7-15,5 4-1 16,7 12 16-16,2 5 10 16,-8 14 17-16,-2 8 9 15,-10 7-4-15,-1 1-7 16,-2-10-41-16,2-6-149 0</inkml:trace>
  <inkml:trace contextRef="#ctx0" brushRef="#br0" timeOffset="6490.7731">10022 8866 444 0,'-9'-4'264'16,"-6"-2"-31"-16,-16 1-98 0,-6 1-29 16,-2 4-18-16,-2 1-8 0,15 3-22 15,2 1-10 1,16 1-30-16,9 5-6 16,10 2-5-16,10 0-2 15,18 4 4 1,2-2-1-16,7 2-2 15,-2 1-1-15,-18-4 1 0,-11 3 3 16,-21-2 31-16,-14 1 13 16,-15 4 22-16,-5-4 5 15,2 2-28-15,6-1-12 16,13-1-25-16,6 1-8 16,10-4-7-16,4 1 0 0,3-4 0 15,4-1 1 1,-7 3 2-16,-1 2 0 15,-3 6-1-15,-9 4 0 0,0 8 0 16,-8 0 2-16,6 2 17 16,7 2 5-16,5-6 4 15,7-6-1-15,16-11-10 16,9-8-2-16,15-6 1 16,3-5-3-16,-13 2-77 0,-9 4-93 15</inkml:trace>
  <inkml:trace contextRef="#ctx0" brushRef="#br0" timeOffset="7810.3724">10428 9145 975 0,'-3'1'374'0,"0"8"-272"0,0 6-45 15,-1 14-47-15,4 5 0 16,-1 3-4 0,1 0 1-16,4-10 3 15,-2-7-11-15,4-12-69 0,-2-8-43 16,-3-11-40 0,-1-8 5-16,-5-11 65 15,-3-3 44-15,-2-5 59 16,4 2 32-16,6 7 40 15,5 4 12-15,10 7 1 16,4 3-13-16,6 4-30 16,-3 3-13-16,14 5-22 15,2 3-11-15,1 2-8 16,1 3 0-16,-17-1 0 0,-5 1 5 16,-10-3 9-1,-4 3 3-15,-3 6 7 0,-1 2 2 16,-2 10 2-16,2 5 5 15,-1 5-2-15,1 6-4 0,5 2-11 16,0-2-5 0,9-6-54-16,1-5-78 15</inkml:trace>
  <inkml:trace contextRef="#ctx0" brushRef="#br0" timeOffset="8304.1575">10978 9176 969 0,'2'-3'415'0,"4"3"-217"16,0 2-48-16,-6-2-46 15,0 0-11-15,0 2-28 0,2 14-12 0,-8 30-19 16,-8-31-10-16,-7-6-4 16,-5-2 0-16,-1-7 0 15,-3-2-20 1,5-7-23-1,2-2-13-15,6 2-10 16,5-2 10-16,8 2 11 16,7 1 3-16,13 0 2 0,8 5 1 15,8 3 7-15,0 3 1 16,2 8 2-16,-3 3 2 16,-9 4 2-16,-1 5 2 15,-4 6 3-15,0 1 1 16,1-4 3-16,3-1 2 15,2-15 3-15,1-8 3 16,1-10 3-16,-5-9 1 16,-4-13-2-16,-3 1-3 15,-7-7-1-15,4 2-3 16,-5 4-4-16,1 2-2 0,-2 12-6 16,-3 7-7-16,4 13 15 15,-4 6 7-15,4 9 11 16,-2 3 9-16,3 2-12 15,0 3-5-15,-2-1-4 16,3 2-2-16,0-5-39 16,-4-4-76-16</inkml:trace>
  <inkml:trace contextRef="#ctx0" brushRef="#br0" timeOffset="8691.6286">11663 9234 672 0,'-4'-6'346'16,"-5"-9"-85"-16,-6 0-51 0,-8 7-77 16,-3-1-27-16,-11 8-48 15,1 4-20-15,1 6-19 16,5 5-7-16,12 6-3 15,7 3 1 1,15 7 11-16,10 0 7 0,17-1 8 16,7-1-1-16,8-14-7 15,1-7-2-15,-6-14-2 16,-8-9 1-16,-13-16 3 16,-8-2-1-16,-10-10 1 15,-8-4 11-15,-10-7 9 16,-2 2-1-16,1-5-9 15,11 2-16-15,11 9-20 16,8 3-5-16,9 18 2 0,4 8-48 16,11 20-97-16,7 10-69 15</inkml:trace>
  <inkml:trace contextRef="#ctx0" brushRef="#br0" timeOffset="9000.0221">11866 9193 1052 0,'-3'0'439'0,"-4"7"-243"16,-1 8-54-16,-3 7-70 0,2 10-14 16,7 6-38-1,4-1-6-15,14 2-8 16,6-8 1-16,5-12-12 16,6-8-33-16,-3-15-92 15,-4-10-108-15</inkml:trace>
  <inkml:trace contextRef="#ctx0" brushRef="#br0" timeOffset="9117.5082">11901 8989 904 0,'0'-5'423'0,"3"-5"-185"16,2 4-70-16,6 4-102 0,2 5-31 15,2 12-143-15</inkml:trace>
  <inkml:trace contextRef="#ctx0" brushRef="#br0" timeOffset="9339.5173">12369 9389 714 0,'5'5'427'0,"1"10"-41"16,0 2-97-16,-8 5-113 16,-6 1-46-16,-9 0-57 15,-6 1-34-15,1-5-39 16,0-4-86-16</inkml:trace>
  <inkml:trace contextRef="#ctx0" brushRef="#br0" timeOffset="9984.2869">12752 8992 565 0,'3'6'283'0,"3"16"-63"15,3 9-75-15,0 16-34 16,-4 6-15-16,-3 4-28 0,-2-1-8 16,-4-5-12-16,1-6-11 15,-1-13-13 1,0-10 1-16,3-19 5 0,-2-8 0 16,-1-24-2-1,0-7-5-15,-5-14-9 0,-1-7-2 16,-2-4-4-16,4 0-2 15,2 5-5-15,3 3-1 16,8 10-5-16,4 5-2 16,9 9 8-16,6 4 5 15,13 7 9-15,8 5 4 16,22 3-7-16,10 5-4 16,6 3 16-16,2 2-67 15,-7 0-318-15</inkml:trace>
  <inkml:trace contextRef="#ctx0" brushRef="#br0" timeOffset="10405.3219">13093 9307 745 0,'5'1'362'0,"3"4"-117"16,-3 10-141-16,-1 1-31 15,2 6-25-15,-4 0-7 16,3-6-19-16,0-2-6 15,-2-7-2-15,3-7 1 16,4-7 3-16,-3-5-2 16,8-10-3-16,0-2-3 15,0-4-6-15,6 1 17 0,1 7 16 16,2 4 6 0,-4 14 10-16,-3 3-2 0,-3 15 0 15,-5 6-4-15,0 9-5 16,3 6-16-16,-4-5-13 15,2-1-5-15,3-8-153 16</inkml:trace>
  <inkml:trace contextRef="#ctx0" brushRef="#br0" timeOffset="11177.0553">13669 8907 248 0,'0'0'141'16,"-1"0"-32"-16,4 0-37 0,-3-1 8 15,0 0 25-15,0 0 21 16,0-1 33-1,13-2 3-15,35-13-16 0,-22 13-17 16,-6 8-47 0,0 6-28-16,-11 16-27 15,-8 1-5-15,-8 6 3 0,-3 2 0 16,-3-5-4-16,4 0-4 16,9-7-7-16,2-3-2 15,9-12 2-15,3-1 2 16,-2-9 4-16,1-2 3 0,-7-3 0 15,-3 1-2-15,-3 0-11 16,-1 5-6 0,1 8-11-16,0 5-1 15,6 12 1-15,4 10 4 0,5 11 4 16,6 8 2-16,2 4 3 16,-5-4 1-16,-13-10 5 15,-11-12 0-15,-21-12 40 16,-9-8 5-16,-9-10 0 15,-1-3 4-15,8-8-37 0,9 2-6 16,14-1-29 0,10-2-99-16</inkml:trace>
  <inkml:trace contextRef="#ctx0" brushRef="#br0" timeOffset="12359.9102">20038 17533 683 0,'0'0'356'0,"3"3"-47"16,-3 10-127-16,1 15-56 15,-1 6-5-15,-7 18-29 16,3 0-18-16,1 4-28 16,3-3-6-16,10-11-14 15,-2-10 1-15,-1-17 3 16,-1-11 20-16,-8-18 8 16,-1-8 0-16,-2-20-11 15,-6-4-23-15,-1-4-13 0,-7 0-3 16,1 7-4-1,3 5-2-15,6 7-2 16,9 7-4-16,6 4-4 16,13 1-1-16,12-1-2 15,9-2 2-15,22 4 0 16,8 3 1-16,13 13 2 16,-4 4 1-16,-13 17-72 0,-14 6-80 15</inkml:trace>
  <inkml:trace contextRef="#ctx0" brushRef="#br0" timeOffset="12714.9709">20686 17477 866 0,'-1'0'437'16,"0"-1"-131"-16,-3 15-168 0,1 12-38 15,-4 14-36-15,0 6-6 16,-2 7-21-16,2 1-5 16,5 2-15-1,2 1-5-15,4-5-7 16,4-4-60-16,2-11-234 0</inkml:trace>
  <inkml:trace contextRef="#ctx0" brushRef="#br0" timeOffset="12965.5135">20910 17496 1182 0,'-1'-8'513'0,"1"-6"-274"16,-1 8-42-16,4 11-94 15,-3 5-22-15,0 12-30 0,1 9-14 0,0 8 5 16,6 5-8-1,1 7-14 1,3-3-5-16,-2 7-6 16,-1-2-1-16,-2-6 0 15,-5-4-13-15,0-13-90 0,-1-7-83 16,-1-11-427 0</inkml:trace>
  <inkml:trace contextRef="#ctx0" brushRef="#br0" timeOffset="13174.5145">20595 17699 777 0,'-2'-5'421'0,"4"1"-99"0,11 0-73 15,24 4-62-15,13 2-22 16,21 1-32-16,-2 3-26 15,-13-1-52-15,-11-1-23 16,-24 0-30-16,-5-1-105 16</inkml:trace>
  <inkml:trace contextRef="#ctx0" brushRef="#br0" timeOffset="53153.8293">21430 13980 601 0,'-2'-6'324'0,"-4"-3"-63"0,-5-4-52 15,0 1-63 1,2 3-25-16,-2 1-36 0,4 4-17 15,-4 1-25-15,2 3-12 16,1 5-20-16,-2 4-5 16,8 4-4-1,-4-4 1-15,7 9 3 16,3-3 1-16,5 2 1 0,5 3 0 16,1-9 11-1,1-2 2-15,0-7 6 0,-2-4 9 16,2-2 18-1,-8-6 15-15,-3-5 20 16,1 2 3-16,-11-8-7 0,4 4-7 16,-3 4-13-1,-5-5-8-15,3 7-20 16,-1-1-10-16,1 3-15 0,0 2-5 16,-6 5-7-16,1 3 0 15,-3 8-4-15,-2 4 0 16,5 4 1-16,1 0 0 15,5 2 2-15,5-1 0 16,7-5 0-16,6 2 2 0,2-5 1 16,2-3 0-1,5-1 2-15,-3-5-2 0,-2-3 2 16,-4-2 1-16,-4-4 1 16,-1-1 1-16,-1-4 0 15,2 0 0-15,-7-4-1 16,-2 1-1-16,-8 0 8 15,-2 0 1-15,-4 3 0 16,0 2 1-16,-3 6-11 16,1 4-4-16,3 6 0 15,-2 5-2-15,6 2 0 16,-3 3 0-16,7 3 1 0,2-2-1 0,7 3 1 16,5-4 1-16,-1-3 0 15,4 0 1-15,0-5 1 16,2 0 1-16,1-9 2 15,-5-3 1-15,-1-2 2 16,-3-5 1-16,-6-2 1 16,0 1 1-16,0-7-1 15,0 4 0-15,2 2-1 16,-2 4-2 0,-3 6 0-16,0 3 1 0,-9 6-2 15,7 4-1-15,-2 0-2 16,-3-2-1-16,10-2-78 0,0-5-125 15</inkml:trace>
  <inkml:trace contextRef="#ctx0" brushRef="#br0" timeOffset="54900.8571">21475 13995 319 0,'0'-4'226'0,"-1"-5"29"0,-2 3-29 15,1 5-50-15,0-1-17 16,1 1-32-16,-1 1-14 16,1 0-25-16,0-2-7 15,0 2-2-15,0 0 0 16,0 0 3-16,1 0-4 16,0 0-15-16,0 0-8 0,0 3-17 15,0 23-7-15,1 40-11 16,-1-16-6-16,0 14-8 15,-1 2-3-15,1 8-2 16,0-5 1-16,0 1 2 16,2 2 0-16,-1 3 3 15,0-3-2-15,3-6 3 16,-4-7 0-16,4-18-3 16,2-6 4-16,0-17-5 15,1-7 0-15,-7-14-4 16,0-7-31-16,0-13-135 15,4-5-114-15</inkml:trace>
  <inkml:trace contextRef="#ctx0" brushRef="#br0" timeOffset="55261.5467">21390 14690 975 0,'0'0'436'16,"-2"3"-204"-16,4 5-49 15,2 10-63-15,6 2-15 0,3 8-34 16,1 4-15-16,0-3-23 16,-4-1-4-16,3-12 18 15,-3-7 20 1,3-9 40-16,4-6 15 0,3-9 5 0,3-3-14 16,2-6-43-16,-4-3-16 15,0 4-29-15,-2 2-9 16,-5 0-58-16,0 0-115 15</inkml:trace>
  <inkml:trace contextRef="#ctx0" brushRef="#br0" timeOffset="55872.7387">21915 14805 924 0,'0'-7'478'0,"-1"-3"-124"16,-1 2-92-16,-1 16-115 0,3 6-42 15,3 15-61-15,-1 6-14 0,2 2-16 16,-4-1-3 0,3-7-4-1,2-6-1-15,3-2 0 16,-5-10 0-16,-2-6 5 16,-1-3 0-16,-4-14-3 15,3 1-5-15,-3-14-13 16,-7-5-8-16,4-4-3 15,0-4 3-15,2 1 5 16,9 5 3-16,-4 5 3 16,1 3-1-16,6 10-3 0,-3 3-1 15,18 5 0-15,-1 1 1 16,8 1 5-16,3-3 2 16,4 3-47-16,2 2-53 15,-1 1-154-15,-4 3-109 16</inkml:trace>
  <inkml:trace contextRef="#ctx0" brushRef="#br0" timeOffset="56075.5641">21952 14854 902 0,'-2'0'437'0,"-1"4"-164"16,8 1-68-16,10 1-103 16,8-1-25-16,8 0-34 0,0-5 6 15,3 0-178 1</inkml:trace>
  <inkml:trace contextRef="#ctx0" brushRef="#br0" timeOffset="56687.0688">22217 15050 508 0,'5'1'259'0,"3"-2"-60"16,1 1-36-16,0-5-39 0,-1-3-18 16,3-1-30-1,-7-4-5-15,-2 1-2 16,-2 1 1-16,-8 3-8 15,-3 3-9-15,-4 1-23 0,-1-1-8 16,3 5-15 0,3 1-7-16,4 4-8 15,2 4-2-15,2 3 2 16,4 1 3-16,1 2 3 16,3-4 0-16,3-2 1 15,-1-6 1-15,0-1 0 16,0-1 0-16,-2-4 1 0,3 5 0 15,2 2 0-15,0 1 0 16,6 6 1-16,0-5-2 16,-4 6 1-16,1 1 0 15,-9 6 4-15,-2 7 5 16,0 3 11-16,-1 6 3 0,-2 1 7 16,-10-3 10-1,-12 0 10-15,-7-6 3 16,-7-9-1-16,4-5-11 15,1-13-17-15,2-10-8 0,7-18-14 16,9-9-3-16,10-10-52 16,4-4-52-16,8 3-258 15</inkml:trace>
  <inkml:trace contextRef="#ctx0" brushRef="#br0" timeOffset="57301.0155">21933 14527 541 0,'-4'0'330'0,"-2"0"-31"16,4 0-74-16,2 0-99 15,0 0-33-15,0 0-32 16,20 6-1-16,44 6-9 16,-18-11-8-16,7-4-17 15,-1 1-6-15,-8-1-4 16,-6-2-1-16,-16 3 0 15,-4-3 0-15,-11-2 0 16,-4 0 1-16,-8-2-3 16,-5-2 0-16,-2 1-5 15,1 0-2-15,6 3-7 16,5 0-4-16,9 4-6 16,2 0-3-16,5 5 4 0,1 6 10 15,-4 7 27-15,-3 4 15 16,-10 2 30-16,-8-1 1 15,-8-2-10-15,0-4-9 16,-3 0-24-16,4-7-92 0</inkml:trace>
  <inkml:trace contextRef="#ctx0" brushRef="#br0" timeOffset="58238.4969">21055 13198 592 0,'-7'-10'323'0,"-2"-9"-59"16,1 3-33-16,0 6-48 15,4 3-19-15,0 3-31 16,-1 0-18-16,5 4-44 16,-2 0-22-16,2 0-29 15,0 0-8-15,5 18-2 16,16 50 1-16,2-6 1 15,7 13 0-15,12 10 0 16,9 3 0-16,10 0-4 16,1-4-1-16,-5-10 1 15,-13-7 0-15,-18-19 3 16,-11-13 1-16,-15-15 2 0,0-5-10 16,-7-10-96-1,3 1-81-15</inkml:trace>
  <inkml:trace contextRef="#ctx0" brushRef="#br0" timeOffset="58867.7644">21010 13108 611 0,'-1'-3'345'0,"-5"-9"-59"15,-2 6-66-15,5 12-101 16,-1 1-38-16,-4 16-51 0,6 4-9 16,-7 1-9-16,1 4-4 15,3-7-3-15,-1-2-1 16,5-13 19-16,-1-2 17 0,2-6 35 0,0-6 8 16,0-5-7-16,2-5-14 15,3-9-33 1,-1-5-9-1,7-2-12-15,-6-2-1 16,4 4-2-16,-4 5-1 0,-1 8-3 16,-2 6-5-16,0 13-13 15,4 5-2-15,7 12-1 16,8 5 5-16,17 5 11 16,8-1 4-16,13-9-54 15,-1-8-118-15</inkml:trace>
  <inkml:trace contextRef="#ctx0" brushRef="#br0" timeOffset="59467.5982">20582 12601 708 0,'-1'-2'338'16,"2"2"-119"-16,3 11-113 15,4 10-36-15,4 12-16 16,0 2-7-16,3-1-10 15,-1-2-3-15,-2-8-3 16,-2-6-2-16,-4-9 16 16,-3-5 28-16,-3-10 22 15,0-8 11-15,-4-9-3 0,-3-6-22 16,0-6-20-16,3 1-12 16,5 1-20-1,8 1-3-15,3 11-1 0,1 0-3 16,6 15-3-1,0 6-9-15,-1 12-6 0,2 9-1 16,-3 5 3-16,-3 1-1 16,-1 0-1-16,-1-4 0 15,-3-3-1-15,1-2-22 0,-5-7-99 16,-3-4-75 0</inkml:trace>
  <inkml:trace contextRef="#ctx0" brushRef="#br0" timeOffset="59889.549">20452 12501 926 0,'-1'0'429'16,"-1"-4"-205"-16,4-5-53 16,17 3-71-1,2-8-15-15,19-1-12 0,6 3-12 16,-4-9-27 0,7 4-12-16,-11 0-7 15,-8 0 2-15,-12 6 4 0,-10 0 4 16,-10-3-2-16,-6 1-2 15,-7-1-8-15,-1 0-6 0,4 8-10 16,2 4-6 0,10 3-8-16,2 5 0 15,10 2 1-15,5 0 3 16,0 5 5-16,1 2 4 0,-9 3 18 16,-5 2 8-1,-6-2 7-15,-4-2 0 0,-1-5 5 16,-1-3-58-16</inkml:trace>
  <inkml:trace contextRef="#ctx0" brushRef="#br0" timeOffset="92370.3619">14218 9351 296 0,'-3'3'159'0,"2"1"-31"16,1 0-11-16,0-4-3 0,0 0 1 15,0 0 17 1,5 0 8-16,5-1-2 15,29-9 3-15,-31 0 6 0,-1 3 1 16,-7 1-6 0,-3 0-14-16,-4 6-39 0,0 1-14 0,-2 0-21 15,3 2-8-15,2-2-21 32,3-1-9-32,1-1-7 0,0 0-46 15</inkml:trace>
  <inkml:trace contextRef="#ctx0" brushRef="#br0" timeOffset="93691.6871">2061 10146 571 0,'-11'-5'309'16,"-13"-1"-74"-16,-8 6-57 15,-10 14-75-15,-1 13-34 16,4 22-42 0,8 8-15-16,18 14-17 0,11-1-2 0,23-9 1 15,11-10 2 1,18-20 14 0,7-13 23-16,2-20 60 0,-3-11 28 0,-8-20 53 15,-8-12 9 1,-19-25-13-16,-11-7-19 15,-28-5-57-15,-17 2-29 16,-11 22-51-16,-4 14-14 16,3 19-62-16,14 16-67 0,11 10-272 15</inkml:trace>
  <inkml:trace contextRef="#ctx0" brushRef="#br0" timeOffset="93956.8031">2433 10317 941 0,'-1'2'404'16,"1"3"-191"-16,-5 11-130 0,1 6-27 15,-6 10-23-15,3 5-16 16,7 1-18-16,10-2-3 16,14-11 4-16,13-2 3 15,4-15 11-15,1-4-64 16</inkml:trace>
  <inkml:trace contextRef="#ctx0" brushRef="#br0" timeOffset="94359.0297">3317 10432 765 0,'-16'-8'391'0,"-21"-2"-137"16,-1 3-68-16,3 8-77 0,4 5-52 15,13 11-36-15,8 6-5 16,16 5 8-16,8 4 2 16,19-5 9-16,1-5 1 15,8-9-4-15,1-2-4 16,-10-7 19-16,-1-4 24 15,-20-8 37-15,-9-7 8 16,-11-11-18-16,-13-9-24 0,-4-20-38 16,-3-10-8-16,9-12-15 15,6-1-6-15,20 13-16 16,10 5-8 0,18 16-71-16,6 14-86 15</inkml:trace>
  <inkml:trace contextRef="#ctx0" brushRef="#br0" timeOffset="94703.8497">3476 10453 860 0,'-1'0'396'0,"3"1"-173"0,-2 4-78 15,0-5-71-15,0 3-13 16,6 21-7 0,14 33-10-16,-9-33-11 0,5-1-5 15,-1-7 14 1,6-3 12-16,1-13 38 0,-1 0 15 15,3-6-1 1,-7-5-9-16,-2-7-36 16,-1-1-16-16,-6-8-24 0,-1 2-5 15,-3 2-117 1,-3 2-101-16</inkml:trace>
  <inkml:trace contextRef="#ctx0" brushRef="#br0" timeOffset="94993.1669">3907 10461 835 0,'7'5'428'0,"1"2"-121"16,0 8-129-16,2 4-34 15,-8 3-49-15,3 5-28 0,-3-1-29 16,5 0-9-16,2-7-8 15,1-7 12-15,3-9 21 16,-5-4 14-16,4-8 14 16,0 1-11-16,1-7-23 15,1 0-17-15,0-5-19 16,-2-2-39-16,-1 1-170 16,4 6-160-16</inkml:trace>
  <inkml:trace contextRef="#ctx0" brushRef="#br0" timeOffset="95312.271">4484 10462 447 0,'9'4'321'16,"3"0"4"-16,-4-1-113 0,-3 2-34 15,-5 9-37-15,-8 1-16 16,-4 11-25-16,-7-3-18 15,-7-10-42-15,4 2-12 16,-4-10-8-16,3 0-2 16,3-5-2-16,1-4-3 15,4-4-6-15,4 0-3 16,5-2-5-16,5-1-6 0,7 3-3 16,4-4 0-16,6 6 8 15,2 2 6-15,3 10 15 16,1 7 5-16,-2 9 3 15,-2 1-3-15,-3 4-7 16,-1 1-5-16,-1-4-20 31,-2-2-69-31,1-11-307 0</inkml:trace>
  <inkml:trace contextRef="#ctx0" brushRef="#br0" timeOffset="95458.8858">4399 10175 1153 0,'-3'-1'554'0,"-8"-4"-216"31,12 11-215-31,7 7-64 16,8 5-137-16</inkml:trace>
  <inkml:trace contextRef="#ctx0" brushRef="#br0" timeOffset="95989.4912">4712 10318 756 0,'-3'-2'460'0,"-3"-2"-82"0,4 21-187 15,0 13-60-15,5 27-91 16,1 12-5-16,6 11-16 16,1 8-2-16,-1 0-3 15,0-1-1-15,-5-9-1 16,-1-14-1-16,-4-23 1 16,0-8-14-16,1-18-103 15,0-3-94-15</inkml:trace>
  <inkml:trace contextRef="#ctx0" brushRef="#br0" timeOffset="96126.1293">4718 10656 880 0,'7'-6'384'16,"14"-3"-183"-16,9 0-132 0,14 6-66 15,4 2-43-15</inkml:trace>
  <inkml:trace contextRef="#ctx0" brushRef="#br0" timeOffset="96624.905">5118 10363 773 0,'-9'-4'340'0,"-11"-5"-176"16,3 7-31-16,3 7-69 16,8 5-24-16,7 5-27 0,10 4-16 15,9-1 3-15,4-2 6 16,6-3 4-16,-2-6 0 16,-7-4 5-1,-7-3 1-15,-11-2 6 0,-3 0-1 0,-13 3-3 16,-7 3-3-16,-13 6-10 15,-6 5-3-15,8 1-3 16,11 3-4 0,7 2-2-16,8-2-1 15,9-2 8 1,3-2 5-16,16-3 14 0,3-2 5 16,12-6 0-16,-3-4-2 15,1-8-5-15,4-1-1 16,-5-1-3-16,0-3 0 15,-12-1 0-15,-9-4 0 16,-9 4 3-16,-3-1 1 16,-2 1-5-16,-1 9 17 15,-4 1 9-15,2 6 3 16,-1 13 4-16,3 2-18 16,4 10-14-16,-2 1-5 0,4-3-5 15,5 0-25-15,2-5-224 16</inkml:trace>
  <inkml:trace contextRef="#ctx0" brushRef="#br0" timeOffset="96817.7136">5531 10436 1116 0,'9'2'524'0,"4"-2"-229"16,7 7-134-1,5 6-50-15,6 4-50 16,1 6-12-16,-3 2-5 15,-6 2 1-15,-19-8 4 16,-9-2 0-16,-13-2-12 0,-5-7-7 0,-3-4-78 31,4-3-104-31</inkml:trace>
  <inkml:trace contextRef="#ctx0" brushRef="#br0" timeOffset="97329.3497">6434 10559 723 0,'3'5'344'0,"-1"6"-151"16,2-5-78-16,0 4-24 16,3 0-49-16,-2-7-9 15,-2-4-8-15,-3-8 1 16,-1-10-3-16,0-3-5 16,1-2 15-16,7-1 5 15,2-4 14-15,5 2 12 16,10 9-8-16,7 6-4 0,8 12-15 15,1 5-12 1,-6 8-14-16,-10-2-3 16,-4 9-1-16,-3 2-1 15,-10-1-33-15,4 4-59 0,-3-2-284 16</inkml:trace>
  <inkml:trace contextRef="#ctx0" brushRef="#br0" timeOffset="97808.1602">6984 10616 747 0,'5'-8'366'0,"3"-12"-120"16,-2-2-38-16,-6 0-59 0,2-3-23 16,-6-4-33-16,-5 2-15 15,-4 1-24-15,-6 4-10 16,1 12-26-16,2 6-10 15,-1 10-12-15,4 5-5 16,3 8-3-16,0 1 1 16,10 3 0-16,0 0 0 15,8-4 5-15,4 1 2 16,6-7 3-16,9-3 2 16,-1-6 3-16,1-4 3 15,-4-4 4-15,-4-6 1 0,-6-7 3 16,-1 0-1-16,-10-1-2 15,-2 1-3 1,-4 7-8-16,-3 4-4 16,1 9-6-16,0 4-3 0,5 6-1 15,1 1 1-15,9 2 4 16,7 3 2-16,7-2 5 16,-3-2 1-16,13-5 17 15,2-5 8-15,2-5 29 16,5-7 17-16,-11-4 15 15,-5-2 1-15,-15-12-20 16,-2 3-15-16,-13-9-31 16,-8-2-56-16,-8 8-217 15</inkml:trace>
  <inkml:trace contextRef="#ctx0" brushRef="#br0" timeOffset="98387.6591">8421 10375 859 0,'-8'5'364'0,"-11"12"-218"0,-5 3-42 16,-2 9-58-16,-5 1-21 15,-3-1-15-15,-1-6-3 16,4-10-1-16,3-5-9 15,3-12-8-15,3-5-2 16,7-8-2-16,6-7 6 16,9-2 6-16,9 3 11 0,9 6 32 15,7 6 17-15,9 11 32 16,1 7 5 0,2 14-6-16,-7 3-8 0,-2 4-27 0,-3 0-15 15,-6-1-2 1,6-4-81-1</inkml:trace>
  <inkml:trace contextRef="#ctx0" brushRef="#br0" timeOffset="98692.3201">8774 10423 469 0,'-7'-14'329'0,"-9"-15"47"16,1 5-148-16,-6 6-96 16,-4 3-38-16,-11 14-52 0,1 5-21 15,4 15-21 1,5 6-2-16,15 8-8 0,9 6 0 16,9-3 3-16,18-3 4 15,12-8 11-15,3-9 12 16,3-10 14-16,-18 0 6 15,-17-9 31-15,-8-3-1 16,-16 2-11-16,-10-5-5 16,-10 0-39-16,-2 2-1 15,7-7-187-15</inkml:trace>
  <inkml:trace contextRef="#ctx0" brushRef="#br0" timeOffset="99050.6438">8875 10388 865 0,'12'6'457'16,"6"-1"-136"-16,-4 8-122 15,-3 2-61-15,-7 2-70 16,-2 6-27-16,-3 1-27 16,-5-3-5-16,-1-2-68 15,2-1-36-15,-2-11-53 16,4 1-31-16,7-11 22 0,3-8 14 15,10-4 32 1,-2-8 32-16,2-3 44 0,4 3 20 16,-2-1 20-16,0 5 33 15,-6 4 57 1,-5 4 25-16,-13 11 51 16,-6 3-10-16,-7 8-36 0,-1 4-23 15,7 4-51-15,4 0-23 16,11 2-19-16,6-3-4 15,9 1-1-15,6-4-1 16,9-3-68-16,0 3-62 16,4-4-267-16</inkml:trace>
  <inkml:trace contextRef="#ctx0" brushRef="#br0" timeOffset="99605.0403">9464 10528 476 0,'6'-6'265'0,"1"-12"-46"16,-4-1-9-16,-6 2-21 16,-7-4-25-16,-14-1-37 0,4 3-22 15,-6 3-52 1,1 0-18-16,7 14-26 0,-2 2-8 16,3 13-7-16,5 5-3 15,5 7-2-15,5 6 1 16,7-2 5-1,5-1 3-15,8-3 3 16,1-8 3-16,3-4 2 16,-3-6 0-16,0-10 3 15,3-1 1-15,-2-3 1 16,-1-7 0-16,-5-1-1 0,-6 1 0 16,-5-2-2-16,-3 6-2 15,-3 5-4-15,-2 3-2 0,-1 0-3 16,3 4 4-1,3-2 6-15,0 0 4 0,0 0 12 16,6 9 0 0,4 6 24-16,37 22 11 15,-26-28 6-15,1-3-2 0,-1-5-22 16,2 1-11-16,-1-1-12 16,-5-4-2-16,-1-4-20 15,-3-3-41-15,-10-11-125 0,-3-2-80 16,-8-13-90-16,-6-3 31 15,-2-7 136 1,-1-5 120-16,0 3 204 0,3 3 59 16,0 13 67-1,-4 11-13-15,11 10-72 16,-4 5-48-16,9 6-91 16,5 5-28-16,2 15-200 0</inkml:trace>
  <inkml:trace contextRef="#ctx0" brushRef="#br0" timeOffset="100139.4157">9852 10413 731 0,'3'1'382'0,"5"6"-96"31,0 7-52-31,4 10-82 0,-4 2-26 0,3 2-51 0,0 1-17 16,-2-5-31 0,4-2-8-1,2-8-6-15,3-5 1 16,2-10 18-16,5-4 7 16,-2-10 5-16,1-4-1 15,-4-8-17-15,-9-2-8 16,-3-2-94-16,-3 5-130 15</inkml:trace>
  <inkml:trace contextRef="#ctx0" brushRef="#br0" timeOffset="100452.466">10179 10440 684 0,'10'-1'312'0,"16"-2"-144"15,6-1-53-15,4-1-58 16,0-2-23-16,-3 1-18 16,-5-3-1-16,-12 1 2 15,-5-1 2-15,-10-1-1 16,-2 1-1-16,-2 0-2 16,-4 1-1-16,-3 4-2 15,0 4-2-15,-4 6-3 16,2 7 2-16,0 6 1 15,1 5 1-15,5 5-2 16,3-1-5-16,5 3-4 16,6-7-1-16,9-2-19 0,10-3-33 15,7-9-107-15,4-7-97 16</inkml:trace>
  <inkml:trace contextRef="#ctx0" brushRef="#br0" timeOffset="100842.5655">10783 10495 491 0,'0'-5'326'0,"1"1"0"15,-5 2-53-15,3 2-106 16,-1 0-47-16,-23 9-66 16,-35 14-16-16,28-13-21 15,-4-10-4-15,8-8-6 16,5-4-3-16,11-9-7 16,4-1-5-16,11 1-10 15,9 1 1-15,8 0 2 16,6 8 3-16,2 7 5 15,0 7 2-15,-7 16-5 16,1 5 24-16,-5 8 24 16,-1 0 10-16,3-7 16 15,-1-4-21-15,-1-11-16 0,4-1-8 16,5-8-4 0,-3 0 1-16,2-9 0 15,-3-6 1-15,-5-7-4 16,-2-7-2-16,-1 3-4 15,-4-2-1-15,1 8-4 0,-3 6 11 0,-4 13 13 16,0 7 12 0,-3 10 13-16,0 10-8 15,-1 2-13-15,2 2-11 16,5-1-86-16,4-7-185 16</inkml:trace>
  <inkml:trace contextRef="#ctx0" brushRef="#br0" timeOffset="101395.5233">11956 10376 508 0,'-4'-6'355'16,"-5"-5"42"-16,-3 2-156 0,-6 3-116 16,-2 4-45-16,-3 8-55 15,1 7-14-15,3 12-18 16,3 5-4-16,16 12-3 15,3 0 1-15,18-1 7 16,5-9 2-16,5-11 4 0,4-7 2 16,-3-13 6-16,-1-1 30 15,-10-14 32 1,-7-5 13-16,-17-7 9 16,-9-4-25-16,-16-1-29 15,-2 4-15-15,2 8-17 16,0 0-7-16,15 10-97 15,6-1-102-15</inkml:trace>
  <inkml:trace contextRef="#ctx0" brushRef="#br0" timeOffset="101566.5145">12172 10429 600 0,'20'-6'283'15,"21"-3"-129"-15,3 1-32 16,-8-1-69-16,-4 2-20 0,-9 1-55 16,-9 1-108-1</inkml:trace>
  <inkml:trace contextRef="#ctx0" brushRef="#br0" timeOffset="101697.5278">12274 10455 836 0,'2'13'372'15,"-1"16"-169"1,4 0-38-16,-2-4-68 16,-4-3-23-16,1-5-14 0,4-2-108 15</inkml:trace>
  <inkml:trace contextRef="#ctx0" brushRef="#br0" timeOffset="102177.4134">12712 10523 531 0,'1'-2'318'0,"1"-12"-25"15,-1-2-64-15,1 2-91 16,0-6-24-16,-2 2-30 16,-5-4-14-16,-6-1-18 15,-11 7-11-15,-5 8-27 16,0 8-8-16,-7 14-7 16,8 5-5-16,8 9 5 15,10 1 2-15,23 1 19 16,7-4 12-16,11-8 22 15,3-7 7-15,-4-11 5 16,-4-5-6-16,-11-10-14 0,-8-4 8 16,-9-7-189-1</inkml:trace>
  <inkml:trace contextRef="#ctx0" brushRef="#br0" timeOffset="102762.0255">13429 10427 633 0,'2'6'276'0,"5"15"-132"0,2 2-30 16,-1 1-32-16,2 2-15 16,-6-5-26-16,0-9-11 15,-7-4-4-15,-2-7 1 0,-5-11-2 16,1 0-2-16,5-16-12 15,2-5-5-15,9-2-6 16,10-2-4-16,11 1 20 16,5 7 30-16,5 12 35 15,-6 4 9-15,-9 19 7 16,-2 8-14-16,-14 10-18 16,0 5-6-1,-4 4-26-15,2 1-12 0,6-5-13 0,2-5-45 16,15-4-308-16</inkml:trace>
  <inkml:trace contextRef="#ctx0" brushRef="#br0" timeOffset="103240.3406">14099 10458 857 0,'3'0'414'16,"2"2"-129"-1,-4 3-92-15,-2-5-63 0,0 0-30 0,-6 11-44 16,-34 33-20-16,16-34-16 16,-5 3-4-16,0-10-5 15,5 1-3-15,4-5-2 16,0-11-16-16,4-4-11 16,4-2-2-16,5-9-8 15,7 2 14-15,8 2-1 16,6-2 1-16,4 15 1 15,1 9 1-15,2 11 4 16,-3 9 2-16,2 13 8 16,3 0 2-16,3-1 4 15,3-4 1-15,4-12 0 16,1-2 0-16,-3-10 1 0,-3-5 2 31,-5-9 2-31,-4-2 0 0,-3-9 2 0,1 2-2 16,-9-5-2-16,-1 4-1 15,-5 9-6 1,0 4-5-16,-3 11 3 16,-1 4 4-16,1 10 3 15,0 4 5-15,7 7-5 16,-2-3-3-16,4 0-1 16,2-5 0-16,4-4-53 15,3 0-118-15</inkml:trace>
  <inkml:trace contextRef="#ctx0" brushRef="#br0" timeOffset="103610.6018">14639 10409 710 0,'-16'-9'356'0,"-11"-9"-123"16,-7 11-107-16,3 3-34 15,6 10-41-15,3 8-6 16,17 7-6-16,10 9 3 16,16 1 10-16,7 0 2 15,10-4-4-15,-1-7-6 16,-2-8-14-16,-4-8-5 0,-6-10 5 15,-5-3 4-15,-14-13 26 16,-10-10 10-16,-15-15 18 16,-7-12 5-16,1-13-22 15,2-1-13-15,16 7-42 16,5 8-16-16,16 21-25 16,6 11-31-16,16 20-149 15,8 10-150-15</inkml:trace>
  <inkml:trace contextRef="#ctx0" brushRef="#br0" timeOffset="103876.4282">14872 10412 731 0,'-1'0'433'16,"1"1"-31"-16,0 4-191 16,0-5-113-16,0 4-28 15,4 20-22-15,9 31-11 0,1-31-15 16,1-4-4 0,4-5-5-16,-2-1-2 0,-4-7-71 15,-2-6-107-15</inkml:trace>
  <inkml:trace contextRef="#ctx0" brushRef="#br0" timeOffset="103986.0327">14886 10143 1029 0,'1'-5'543'16,"-1"-6"-163"-16,10 11-171 16,0 4-66-16,4 13-91 15,2 4 11-15</inkml:trace>
  <inkml:trace contextRef="#ctx0" brushRef="#br0" timeOffset="105283.7687">2114 11501 754 0,'-5'-3'362'0,"-9"-2"-137"0,-3-1-57 0,-9 4-85 15,-1 3-30-15,-4 6-40 16,3 3-11 0,13 8-11-16,8-2-4 0,19 0-1 15,8 1 0 1,3-11 9 0,-11-3 4-16,-1 1 6 15,34 4 1-15,-8-3 5 0,-4-3 4 16,-37-6 0-16,-2 0-1 15,-12 3-4-15,-9-3-5 16,-4 4-1-16,-1 2-2 16,-1 3-5-16,4 5-4 0,10 10-8 15,7 2 1-15,17 6 7 16,9-2 3-16,15 0 7 16,10-3 5-16,3-10 6 15,-2-5 2-15,6-8 1 16,-10-5 1-16,-3-9-1 15,2-2-1-15,-13-10 4 16,-4 0-2-16,-7-3-1 16,-7 1-8-16,-6 1 35 15,-1 6 11-15,-3 7 11 16,-2 7 11-16,2 11-40 16,2 1-13-16,4 10-15 15,5 3-4-15,2 7-1 16,1 2-2-16,4-1-1 15,0 1-24-15,2-5-132 16,-2-5-176-16</inkml:trace>
  <inkml:trace contextRef="#ctx0" brushRef="#br0" timeOffset="105425.6688">2255 11167 1218 0,'0'-5'482'15,"1"-6"-344"-15,4 9-72 0,7 12-64 16,-2 5-32-16,10 13-444 16</inkml:trace>
  <inkml:trace contextRef="#ctx0" brushRef="#br0" timeOffset="105646.6853">2508 11604 922 0,'10'7'480'15,"7"6"-151"-15,1-1-152 0,5 2-47 16,-5-3-70 0,-2 1-13-16,-3-3-25 0,-7 1-3 15,0 0-3-15,1-2-1 16,1-3 2 0,1-5 3-16,2-4 5 15,1-8 1-15,2-5-2 16,2-4-4-16,-7-3-52 15,0 2-96-15</inkml:trace>
  <inkml:trace contextRef="#ctx0" brushRef="#br0" timeOffset="106121.1813">3156 11574 926 0,'-3'0'404'0,"-3"4"-216"16,-5 7-40-16,-6 2-61 15,-2 7-24-15,-3-4-29 16,4 0-6-16,0 3-16 16,-1-7-2-16,4-2 1 15,1-6 1-15,2-9-2 16,2-8-6-16,4-4-14 15,3 0-6-15,8 2-5 16,6 5 0-16,8 2 7 16,-2 5 2-16,6 7 5 15,-9 4 1-15,0 10 3 16,3-1 2-16,-4 0 1 16,8 0 2-16,2-4 1 15,-2-4 1-15,6-4 2 16,-4-3 1-16,-4-8 2 15,-3-2 3-15,-7-5 0 16,-3-2-1-16,2-6-3 0,1 1-4 16,2 4-4-16,3 3-4 15,-7 15 22-15,0 3 17 16,-5 11 28-16,-2 5 10 16,3 5-20-16,1 0-13 15,4 1 4-15,5-1-96 16</inkml:trace>
  <inkml:trace contextRef="#ctx0" brushRef="#br0" timeOffset="106636.7709">4667 11664 682 0,'-1'-7'362'0,"-6"-5"-81"16,-3 2-43-16,-8 2-75 0,-5 2-38 15,-4 6-62 1,1 2-27-16,2 7-29 0,5 3-7 16,10 6-6-16,3 1 2 15,11 3 5 1,7 0 7-16,12-6 6 0,8-4 1 16,9-6 0-1,4-5 0-15,-7-6-19 16,-5-5-53-16,-10-3-259 0</inkml:trace>
  <inkml:trace contextRef="#ctx0" brushRef="#br0" timeOffset="106841.7436">4803 11615 602 0,'6'-2'355'16,"9"-3"-51"-16,0 4-56 15,3 7-86-15,1 2-29 16,-4 6-31-16,-6 0-12 0,-6 4-21 15,-4 4-12 1,-9 1-14-16,3 1-5 0,0-3 2 16,7-1 0-1,12-5-6-15,3-5-2 0,3-4-16 16,3-5-54 0</inkml:trace>
  <inkml:trace contextRef="#ctx0" brushRef="#br0" timeOffset="107454.137">6197 11367 667 0,'-5'3'369'0,"-3"15"3"15,1 21-240-15,7 23-61 16,4 10 11-16,5 6-12 15,3-6-11-15,-3-8-23 0,-2-7-9 16,-4-20-9-16,-2-11-1 16,1-20 17-16,-2-8 0 15,-2-19 0 1,-1-9 0-16,-9-16-19 0,2-4-1 16,-6-12-3-16,1-5-2 15,6-13-5 1,3-9-4-16,14 8-8 15,8 6-3-15,12 28-3 0,2 13-1 16,10 19-1 0,9 12 1-16,7 5 5 0,10 5 3 0,8 4-62 15,3-3-85 1</inkml:trace>
  <inkml:trace contextRef="#ctx0" brushRef="#br0" timeOffset="107670.1718">6207 11518 621 0,'15'4'339'16,"11"-1"-64"-16,23 0-145 15,8 1-28-15,11 0-56 0,3 3-19 16,-7 1-325 0</inkml:trace>
  <inkml:trace contextRef="#ctx0" brushRef="#br0" timeOffset="108210.3489">6670 11911 604 0,'7'-8'336'0,"8"-8"-64"16,-2-3-51-16,-7-1-91 16,-2 0-31-16,-9 0-47 0,-8 1-14 15,-7 7-20-15,-6 3-9 16,1 9-10-16,2 5-5 16,10 5-3-16,6 3 0 15,13 3 1 1,3-1 3-16,10-3 4 15,3-2 1-15,1-5 1 16,-1-3 1-16,-4 0 2 16,-3 0 0-16,-7 3 8 15,0 8 6-15,0 8 7 16,0 8 3-16,6 10-6 16,2 3-7-16,-1 7-7 15,0-1-2-15,-11 0 1 16,-10-5 3-16,-19-3 42 0,-10-6 17 15,-15-5 21-15,-3-6 5 16,-2-13-37-16,2-10-13 0,8-11-21 16,8-8-8-1,16-13-16-15,8-4-34 0,10-13-138 16,11-4-217 0</inkml:trace>
  <inkml:trace contextRef="#ctx0" brushRef="#br0" timeOffset="108760.6928">6226 11042 618 0,'-4'0'290'0,"3"0"-97"15,7 0-33-15,-4 0-40 16,29 4-11-16,78 9-36 16,-33-3-22-16,2-5-17 15,0 1-2-15,-14-3-3 16,-12-5-3-16,-23 2-2 15,-17-4-1-15,-17-3-1 16,-10-2-3-16,-8-4-7 16,0-1-5-16,4 4-5 15,9 2-7-15,13 8-7 16,9 3-1-16,13 11-1 16,4 2 18-16,-4 4 12 15,-4 0 4-15,-12 0 7 16,-8-5-11-16,-1-1-93 15</inkml:trace>
  <inkml:trace contextRef="#ctx0" brushRef="#br0" timeOffset="109093.4743">7435 11766 918 0,'9'2'418'0,"11"9"-164"16,1 5-69-16,-7 9-46 0,-9 9-24 16,-15 3-46-16,-10 0-18 15,-8-5-26 1,-1-8-6-16,11-8-209 0</inkml:trace>
  <inkml:trace contextRef="#ctx0" brushRef="#br0" timeOffset="109676.0913">7961 11552 598 0,'8'-3'339'0,"13"2"-64"16,4 6-58-16,0 14-86 0,1 7-32 16,-11 4-36-16,-5 1-10 15,-10-5-17 1,0-6-8-16,0-7-6 15,1-9 3-15,6-7-4 16,0-12-1-16,5-7-3 16,-1-4-5-16,-2-7-2 15,4 3-3-15,4 4 1 16,8 2 5-16,10 12 12 16,0 4 4-16,-5 11 9 0,-7 8 4 15,-9 11-2-15,-6 3 1 16,-12 6-7-16,-4 0-7 15,-3-1-11-15,2 0-4 16,7-7-38-16,2-3-65 16,9-7-265-16</inkml:trace>
  <inkml:trace contextRef="#ctx0" brushRef="#br0" timeOffset="110093.5179">7892 11223 814 0,'4'2'350'0,"17"2"-159"0,15 2-48 15,27-2-31-15,18 1-17 16,11 1-42-16,0-1-19 16,-12 4-15-16,-16-3-4 15,-25-1 0-15,-14-4 3 16,-25-2 0-16,-7-2-1 16,-11-9-3-16,-4-1-6 15,2-4-4-15,0 0 0 16,10 3-4-16,3 2-3 15,6 10-7-15,3 4-4 0,9 11 17 16,1 4 10 0,1 6 18-16,1 5 8 0,-6-2-6 15,-7-2-2-15,-2-5-9 16,-3-6-3-16,4-6-126 16</inkml:trace>
  <inkml:trace contextRef="#ctx0" brushRef="#br0" timeOffset="110465.1003">8865 11850 808 0,'0'-1'492'0,"1"1"-21"15,1 1-155-15,-2-1-140 16,0 0-37-16</inkml:trace>
  <inkml:trace contextRef="#ctx0" brushRef="#br0" timeOffset="116700.8692">8881 11673 332 0,'-14'-4'243'16,"-10"1"41"-16,2-2-24 0,13 5-78 15,10 1-24-15,14 2-45 16,21 0-17-16,30 2-21 15,20 1-14-15,27 4-25 16,-5-1-11-16,-1 3-6 16,-17-4-2-16,-21-6-63 15,-9-2-76-15,-27-5-255 16</inkml:trace>
  <inkml:trace contextRef="#ctx0" brushRef="#br0" timeOffset="116969.2149">8869 11846 438 0,'18'0'304'0,"14"0"37"15,26 5-139-15,15 2-15 16,21 5-46-16,0-2-33 16,1 1-55-16,-8-3-19 0,-16-7-15 15,-6-1-1 1,-24-7-25-16,-11-6-39 16,-15-1-175-16</inkml:trace>
  <inkml:trace contextRef="#ctx0" brushRef="#br0" timeOffset="117279.7402">9329 11622 727 0,'0'0'333'16,"0"0"-140"-16,19 5-81 0,8 5-31 15,25 9-26-15,9-1-12 16,10 7 4-16,-1 1 0 16,-17-3 2-16,-4 2-4 0,-22-8-24 15,-8-4 1 1,-14-3 21-16,-6-5 6 16,-14 2 6-16,-4 0 5 15,-8 3-17-15,-5 5-5 16,4 6-8-16,1 1-9 15,6 2-13-15,4 3-27 16</inkml:trace>
  <inkml:trace contextRef="#ctx0" brushRef="#br0" timeOffset="118117.5765">10391 11322 630 0,'1'-25'345'0,"3"-17"-97"0,-4 16-85 16,3 9-32-16,1 28-58 16,-3-5-13-1,1 0-23-15,10 35-9 0,11 41-3 16,1 15-2-16,6-1-5 0,-1-4 1 15,-4-11-2-15,-2-8-1 16,-2-13-3-16,0-9-2 16,2-23 11-16,-3-13 41 0,0-20 14 15,-3-13 4-15,-3-25-8 16,0-8-39-16,-4-15-14 16,3-2-4-1,-5-4-6-15,4-1-4 16,-4 7-5-16,-4 9-2 0,0 22-5 15,-3 12-7-15,-1 23-4 16,1 12 0 0,5 21 1-16,2 9 7 0,14 11 5 15,4 0 2-15,5-3 1 16,-1 2 0-16,-6-7 1 16,-5-2 0-16,-7-10 1 15,-3-5 2-15,-2-12 3 16,0-7 3-16,3-15 1 15,5-8 1 1,7-15 0-16,3-7-2 0,5-7-1 16,-2-3 0-16,-5 1-3 15,-3-2 0 1,-15 1-3-16,-3 1-2 0,-8 9 19 16,-6 9-59-16,-2 16-117 15,3 12-104-15</inkml:trace>
  <inkml:trace contextRef="#ctx0" brushRef="#br0" timeOffset="118611.6539">11147 11966 693 0,'6'4'295'0,"9"11"-164"16,1 5-46-16,2 7-36 16,-5 0-17-16,-4-5-13 15,-4 3 0-15,-2-12 6 16,-3-3 2-16,0-7 31 16,-2-9 0-16,7-5-6 15,3-2 0-15,5-6-30 16,1-2-2-16,-1-2 10 15,5 3 10-15,-4 4 22 16,-2 5 5-16,-3 12-5 0,-2 5-6 16,-2 8-19-16,1 7-3 15,-3 2-7 1,2 4-5-16,-2 0-8 0,3-2-3 16,6-3 23-1,0-6-79-15</inkml:trace>
  <inkml:trace contextRef="#ctx0" brushRef="#br0" timeOffset="119135.731">11202 11786 677 0,'5'0'323'0,"12"-1"-120"0,7 1-36 16,18 4-56-16,7 2-22 16,7 0-41-1,-10-3-12-15,-8-2-15 16,-6-1-2-16,-19-4 0 0,4-3 1 15,-17 0-3-15,-4-3-3 16,-6-2-7-16,-4 4-2 16,5-1-6-16,1 5-4 15,2 7 1-15,8 2 5 0,3 9 12 16,2 3 7-16,4 5 6 16,-2-1-2-16,-2-1-1 15,-3-4-2-15,-4-6 1 0,0-2-3 16,0-7-108-16</inkml:trace>
  <inkml:trace contextRef="#ctx0" brushRef="#br0" timeOffset="119482.6253">11777 11584 787 0,'8'0'379'0,"9"0"-156"16,27 2-73-16,3 5-21 16,18 1-46-16,2 2-20 0,-8-1-28 15,-4-2-9 1,-18-5-9-16,-6-2-42 0,-7-3-163 16,-4-1-151-16</inkml:trace>
  <inkml:trace contextRef="#ctx0" brushRef="#br0" timeOffset="119682.3259">11848 11718 693 0,'12'4'380'16,"7"3"-108"-16,22 0-77 0,12 4-32 15,18-2-74 1,1-1-30-16,-9 0-33 16,-7-6-4-16,-15-2-279 15</inkml:trace>
  <inkml:trace contextRef="#ctx0" brushRef="#br0" timeOffset="120127.9479">12955 11461 734 0,'-15'-16'351'16,"-7"-11"-150"-16,-7 4-93 16,1 9-37-16,-4 14-50 15,0 12-15-15,5 13-13 16,0 11-1-16,7 10-4 16,4 2 16-16,12 5 15 15,5-2 7-15,10-1 25 16,15 1-6-16,12-6 2 0,8-8 4 15,21-11 4-15,-2-12-8 16,0-20 55-16,-3-10 15 16,-17-19 16-16,-11-10 11 15,-22-4-53-15,-11-5-23 16,-18 7-39-16,-8-5-12 16,-17 4-13-16,-7 4-4 15,-2 3-55-15,5 12-68 16,9 13-224-16</inkml:trace>
  <inkml:trace contextRef="#ctx0" brushRef="#br0" timeOffset="120353.5444">13061 11463 486 0,'-9'6'304'16,"-7"5"9"-16,-11 12-127 16,-2 11-15-16,0 11-23 0,-1 1-18 15,9 10-57-15,6-6-20 16,11-4-28-16,7-4-6 16,7-13-204-16</inkml:trace>
  <inkml:trace contextRef="#ctx0" brushRef="#br0" timeOffset="122363.8178">13695 11725 785 0,'1'-5'392'0,"4"2"-115"0,3 6-94 15,-6 13-72-15,1 10-18 16,-9 7-35-16,-7-1-15 16,1-4-102-16,2-5-158 15</inkml:trace>
  <inkml:trace contextRef="#ctx0" brushRef="#br0" timeOffset="123093.6221">14367 11438 714 0,'-12'-5'346'0,"-16"-3"-127"16,4 3-65-16,8 8-87 0,5 1-28 15,11 9-27 1,5 3-16-16,11 4 1 15,4 0 3-15,8-6 4 0,1-1 1 16,-2-5 2 0,-5-5 2-16,-10-1 7 0,-6-2 4 15,-12-4-3 1,-4 3-2-16,-12-1-8 16,-6-3-7-16,-3 6-1 0,-2 3-3 15,6 10-4-15,4 3-2 16,9 5-2-16,9 2 2 15,12-2 4-15,5 1 2 16,17-7 5-16,6-2 1 16,5-7 2-16,5-5 2 0,-3-5 3 15,-4-5 2 1,-5-4 3-16,-6-2-2 0,-11-4 22 16,-2 3-1-16,-11 2 0 15,0 4 0-15,1 9-31 16,-3 1-1-16,1 7-1 15,-1 2-1-15,2 5 4 16,-3-1 0-16,-1-2 2 16,1-4 0-16,0-4 11 15,0-4 4-15,4-5 3 16,0-3-2-16,-2-8-9 16,3-4-5-16,3-2-3 15,-5-6 0-15,9-2-4 16,3 6-1-16,-1 7 1 15,6 10 2-15,-7 10 10 16,2 7 6-16,0 5 3 0,-1 3 0 16,1 5-6-1,-1 1-5-15,-4 4-3 0,-1-3-8 16,-2-2-147-16,-1 3-201 16</inkml:trace>
  <inkml:trace contextRef="#ctx0" brushRef="#br0" timeOffset="123613.2849">15099 11508 858 0,'-5'-2'354'0,"-2"-2"-218"16,0 2-45-16,3 3-63 16,3 1-13-16,1-2-13 15,0 0-1-15,0 1 9 0,16 14 0 16,29 27-1-16,-30-29 0 16,-2-5-1-16,-7-5 2 15,-9-1 0-15,-2-3 1 16,-9 1 0-16,-2 0-2 15,-4 0-3-15,-2 6-5 16,5 0-3-16,2-2-4 16,10 6-5-16,5 0 2 15,6 3 4-15,10 1 4 16,6-3 10-16,5-2 4 0,0-5 5 16,3-3 2-16,-2-7-2 15,1-6 0-15,-3-5-3 16,-3-2 0-16,-4-3-2 15,-3 0-3-15,-7-5-7 16,-4 4 26-16,-4 5 15 16,-1 6 7-16,-1 14 11 15,1 2-25-15,1 13-17 16,1 4-7-16,5 1-6 16,5 5-1-16,2-3 18 15,2-2-82-15</inkml:trace>
  <inkml:trace contextRef="#ctx0" brushRef="#br0" timeOffset="124012.8157">15693 11496 727 0,'-11'-4'340'16,"-15"-1"-145"-16,4 4-56 0,0 8-73 15,2 4-25-15,4 3-27 16,4 5-4-16,12 2 8 16,8-1 8-16,12 2 12 15,3-3 1-15,6-7-3 16,1-2-3-16,1-8-7 15,-1-2 0-15,-12-6 2 16,-4-3 3-16,-14-10 0 16,-7-4 3-16,-14-8 1 15,-3-6 0-15,-6-17 3 16,5-8-5-16,14-6-14 16,4 2-8-16,19 18-16 15,8 9-7-15,13 19-5 16,7 6-49-16,6 14-187 15</inkml:trace>
  <inkml:trace contextRef="#ctx0" brushRef="#br0" timeOffset="124380.5262">15926 11514 676 0,'9'7'345'0,"7"8"-97"16,-4 1-51-16,-6 1-71 15,-6-2-22-15,-4-2-30 16,2-1-14-16,0-4-21 16,-1-5 3-16,6-3-7 15,0-8-2-15,7-8-6 16,4 3-11-16,2-9-9 15,3 2-2-15,-2 4-3 16,3 0 1-16,-4 6 14 16,-1 0 3-16,-6 10 6 15,-2 7 2-15,-1 12-11 16,0 2-2-16,-4 2-4 16,-1-1-2-16,3-2-4 0,-2 1-10 15,2-4-106 1,0-9-90-16</inkml:trace>
  <inkml:trace contextRef="#ctx0" brushRef="#br0" timeOffset="124523.4166">16122 11155 1144 0,'0'-17'506'0,"5"-11"-246"0,-1 13-69 15,-1 21-70-15,-1 12-39 16,-2 17-53-16,0 9-6 15,2 7-53-15</inkml:trace>
  <inkml:trace contextRef="#ctx0" brushRef="#br0" timeOffset="125595.1891">1790 12837 758 0,'8'9'361'16,"-5"-4"-121"-16,2 0-134 0,14 19-15 15,0 16-32-15,-3 7-15 0,-13-12-19 16,-3-6-4-16,0-13-4 16,0-7 6-16,0-9 2 15,3-3-2-15,4-16-5 16,5-9-7-16,11-16-11 16,6-4 1-16,8 7-2 15,2 2-3-15,-3 17 3 16,-4 8 2-16,-10 16 7 15,-8 13 3-15,-7 15 2 16,2 9-1-16,-4 8-3 16,3-1-1-16,1-5-1 15,-2-3-1-15,2-12-1 16,0-8-33-16,-3-5-123 16,-4-9-116-16</inkml:trace>
  <inkml:trace contextRef="#ctx0" brushRef="#br0" timeOffset="125975.5535">1754 12595 492 0,'0'-6'339'15,"7"3"40"-15,7-4-136 0,17 0-87 16,14 4-24-16,16-5-39 16,7 5-26-16,8 2-33 15,-7 1-13-15,-12 5-12 16,-9-3-3-16,-20 3 0 16,-8-1 1-16,-14 2-40 15,-7-1-25-15,-11-5-48 16,0-6-12-16,-4-8 40 15,0-7 22-15,6 3 47 16,3 3 13-16,9 4 17 16,2 8 6-16,7 12 17 15,1-1 5-15,-1 7-11 16,1 7-4-16,-4 0-13 16,-2 3-27-16</inkml:trace>
  <inkml:trace contextRef="#ctx0" brushRef="#br0" timeOffset="126383.3319">2999 12483 541 0,'-1'-18'364'0,"-4"-14"43"0,5 11-124 15,0 17-117 1,0 10-51-16,4 22-83 0,-1 10-22 16,9 18-6-16,3 7 3 15,1 9 1-15,0 5 1 0,-1 11 0 16,-1 0-1 0,-3-11 0-16,1-10 10 0,-5-25-82 15,2-8-45-15,-6-17-165 16</inkml:trace>
  <inkml:trace contextRef="#ctx0" brushRef="#br0" timeOffset="126647.5703">2650 13079 844 0,'-4'-1'395'0,"4"1"-170"15,7 0-35-15,-7 0-41 16,30 1-18-16,74 7-30 16,-26-3-13-16,14 2-43 15,4-1-20-15,-2 1-12 0,-2 2-4 16,-8-6 2 0,-7 2 1-16,-24-1 0 15,-8-1-1-15,-25-1-1 16,-10 0 1-16,-5-2-79 15,-8 0-101-15</inkml:trace>
  <inkml:trace contextRef="#ctx0" brushRef="#br0" timeOffset="127515.3111">4076 12686 656 0,'2'-6'341'15,"-2"-3"-94"-15,1 7-64 16,-9 6-92-16,-1 13-40 16,-7 15-41-16,-6 9-6 15,5 18 0-15,-3 5 4 16,8-2-1-16,4-7-1 0,3-19 3 16,3-10 1-1,2-16 6-15,7-9 4 0,4-10 6 16,-2-9 1-16,1-15-5 15,1-2-3-15,-3-14-7 16,-1-8 0-16,1 4-3 16,-1 1-3-16,0 19-7 15,-2 10-5-15,1 17-13 16,-4 7-5-16,1 12-4 16,6 8-1-16,7 7 5 15,12 5 5-15,10 9 8 16,14 2 4-16,8-1 9 15,-4-2 4-15,1-8 5 16,-18-3 0-16,-18-8-2 0,-13-4-1 16,-19-9-9-1,-7 0-10-15,-24-7-1 0,-8 0-3 16,-15-1 9 0,-3-1 7-16,6 2 0 0,10-2 0 15,18 2-19-15,10-4-24 16,15 1-105-16,10-1-102 15</inkml:trace>
  <inkml:trace contextRef="#ctx0" brushRef="#br0" timeOffset="127764.0453">4598 12867 973 0,'14'8'384'0,"13"13"-262"16,9 8-28-16,10 7-41 0,0 2-17 15,-4-5-19 1,-5-3-20-16,-12-8-171 15</inkml:trace>
  <inkml:trace contextRef="#ctx0" brushRef="#br0" timeOffset="127960.7475">4895 12842 687 0,'-8'0'374'16,"-5"2"-89"-16,-5 7-120 15,-3 4-40-15,-6 8-54 16,-5 2-20-16,-4 7-25 16,-1 3-8-16,2 1-7 15,2-6 6-15,9-4-112 16,3-6-109-16</inkml:trace>
  <inkml:trace contextRef="#ctx0" brushRef="#br0" timeOffset="128400.0859">4467 12694 872 0,'8'-1'373'0,"15"-4"-202"16,10 2-35-16,20 0-56 16,11-1-23-16,10 4-36 15,4 4-8-15,-13 2-3 16,-7 3-1-16,-23-5 3 15,-12 0 2-15,-12-2-9 16,-7-3-11 0,-5-7-5-16,-9 0-1 0,-1-9 7 15,2 5 7-15,-4-2-1 16,11 5-1-16,-2 6 0 0,3 2 8 16,6 9 13-16,-5 2 5 15,7 7 3-15,-2 1-5 16,0 3-10-16,-3-4-3 15,5-2-108-15</inkml:trace>
  <inkml:trace contextRef="#ctx0" brushRef="#br0" timeOffset="128701.7418">5313 13095 1364 0,'-5'0'573'15,"-3"-1"-325"-15,7 2-169 0,2 4-79 16</inkml:trace>
  <inkml:trace contextRef="#ctx0" brushRef="#br0" timeOffset="130056.0138">21418 13937 296 0,'4'1'250'0,"5"3"67"0,-1-3-24 16,-7 1-50-16,0-2-28 16,-5-3-53-1,3 3-28-15,-1 0-46 0,-24 4-21 16,-58 19-31-16,18 0-11 15,-13 8-17-15,-1 1-4 0,15 3-2 32,4-7 1-32,19-4-1 0,5-3 1 15,6-9 1 1,8-3 0-16,9-9-1 16,5-3-2-16,9 1-4 15,6-5-1-15,4 0-3 16,0 2 2-16,6-4 1 0,1 6-2 15,1-2 2-15,0-3-1 16,0 1-1-16,-7-5-3 0,-8-3 2 16,2 2 0-1,-10-3 1-15,0 8-1 16,-9 2-5-16,1 5-2 16,-8 10-5-16,-3 3 0 0,5 14 7 15,-4 0 2-15,11 0 10 16,9-2 6-16,15-8 28 15,10-3 9-15,8-11 7 16,-1-4 1-16,0-7-34 16,-5-3-83-16</inkml:trace>
  <inkml:trace contextRef="#ctx0" brushRef="#br0" timeOffset="130698.4807">20304 13681 645 0,'-3'0'314'0,"-5"9"-95"15,-6 5-52-15,-8 14-51 16,3 3-13-16,-2 4-34 16,5-2-10-16,7-8-19 15,-1-4-5-15,9-15 33 16,2-7 3-16,3-18 2 16,2-7-2-16,2-10-43 15,-1-6-5-15,-2 1-7 0,-1 1-5 16,0 4-7-16,3 5-4 15,3 11-9-15,0 4-5 16,4 9-3-16,0 8 0 16,4 12 4-16,4 7 4 15,7 10 4-15,5-1 2 16,3 4 2-16,1 0 1 0,-10 3 0 16,-3-1 1-1,-12-9-1-15,-9-4 0 16,-9-4 1-16,-10-3 0 15,-10 4 1-15,-9-2-2 16,-12 0 0-16,-4 2-1 16,3-6-22-16,14-1-57 15,21-8-177-15,15-4-225 0</inkml:trace>
  <inkml:trace contextRef="#ctx0" brushRef="#br0" timeOffset="130901.4787">20520 13774 645 0,'14'-1'363'16,"7"1"-59"-16,9 7-159 0,-1 6-40 16,-2 4-52-16,1 4-15 15,0 3-23-15,-3-4-17 16,-4-3-143-16,-3-4-162 15</inkml:trace>
  <inkml:trace contextRef="#ctx0" brushRef="#br0" timeOffset="131028.9652">20805 13749 618 0,'-10'-3'396'0,"-15"-1"-4"16,-3 6-123-16,-6 8-130 15,2 9-47-15,-2 9-58 16,6 0-16-16,9 5-49 15,5-5-90-15</inkml:trace>
  <inkml:trace contextRef="#ctx0" brushRef="#br0" timeOffset="131507.5488">20169 13467 653 0,'2'-4'331'0,"6"-2"-100"0,16 3-104 16,11-4-21 0,19 1-17-16,5 2-10 0,5-3-22 15,-3 3-12 1,-12-6-20-16,-8 0-4 0,-14-2-3 16,-8-2 0-1,-10 3-6-15,-5-3-1 16,-3 1-7-16,0 0-1 15,2 5-3-15,-3 3 0 16,0 1-2-16,-1 4-4 0,1 0-6 16,0 0 8-16,0 1 12 0,7 24 19 15,32 31 42 1,-35-27 12-16,-7-4 13 16,-5-3-9-16,-4-10-28 15,1-5-17-15,0-4-85 16,3 0-115-16</inkml:trace>
  <inkml:trace contextRef="#ctx0" brushRef="#br0" timeOffset="162217.0639">5906 12548 854 0,'-2'-5'437'0,"0"-2"-147"16,-4 11-139-16,-1 5-38 0,5 21-69 15,2 6-18 1,6 19-13-16,1 12-4 0,-1 9-1 16,4 5 0-16,-2-11-1 15,-1-14 0-15,0-17-84 16,1-13-90-16</inkml:trace>
  <inkml:trace contextRef="#ctx0" brushRef="#br0" timeOffset="162413.4447">6098 12615 537 0,'4'-12'370'0,"6"-5"52"16,-1 6-157-16,-4 9-121 16,-2 7-37-16,-1 13-47 0,-1 5-16 15,-1 18-9-15,0 5-4 16,2 14-17-16,1 7-5 15,6 1-9-15,-1-3-51 16,6-19-224-16</inkml:trace>
  <inkml:trace contextRef="#ctx0" brushRef="#br0" timeOffset="162570.7363">5906 12771 1003 0,'0'-3'504'16,"-1"-2"-171"-16,21 4-161 16,13 1-45-16,20 7-74 15,11 4-21-15,-1 4-213 16</inkml:trace>
  <inkml:trace contextRef="#ctx0" brushRef="#br0" timeOffset="163102.7747">7242 12557 1013 0,'-7'10'410'0,"-6"23"-262"15,3 8-50-15,6 23-44 16,4 8-14-16,7 12-19 0,6-3-2 16,3-17-2-16,6-14-2 15,-2-29 5-15,-1-11 8 16,-4-12 8 0,-5-14 2-16,-6-14-20 15,-3-10-23-15,-8-22-56 16,-8-7-21-16,-7-10-15 15,-6-3 16-15,4 10 38 16,6 9 17-16,12 18 42 0,9 13 14 0,18 14 27 16,9 6 13-16,16 6-4 15,5-1-13-15,19 7-23 16,5 6-14-16,5 3-80 16,-3 5-111-1</inkml:trace>
  <inkml:trace contextRef="#ctx0" brushRef="#br0" timeOffset="163290.4737">7286 12828 968 0,'20'2'374'0,"20"3"-279"0,5 1-33 16,7 3-146-16</inkml:trace>
  <inkml:trace contextRef="#ctx0" brushRef="#br0" timeOffset="163760.6008">7727 13155 577 0,'7'-7'328'15,"3"-3"-80"-15,-1 1-81 16,-3-7-36-16,-6 0-53 15,-1 1-18-15,-14 0-17 16,-3 4-5-16,-11 7-11 16,-2-1-6-16,3 12-16 15,5 2-5-15,11 4-9 16,5 2-2-16,11-5 2 0,3 2 2 16,11-5 4-1,8 0 2-15,0-3 1 0,5 1 0 16,-4-2 0-16,-2 6-3 15,-3 4 9 1,-6 3 3-16,-4 14 7 16,-4 0 3-16,-11 8-5 15,0 1 5-15,-13-3 36 16,-4 1 13-16,-6-14 14 16,-10-6-1-16,-2-17-31 15,-4-8-14-15,4-15-73 16,6-11-65-16,14-12-180 15</inkml:trace>
  <inkml:trace contextRef="#ctx0" brushRef="#br0" timeOffset="164194.0097">7289 12328 277 0,'-4'-4'168'16,"0"-3"-24"-16,13 7-2 0,1 5-7 15,13-1 11-15,5 1 3 16,8-1-3 0,9-4-5-16,12 0-41 15,2-2-24-15,-1-3-41 16,-5-1-12-16,-19-5-16 16,-6 1-7-16,-15 1-12 0,-6-3-4 15,-7 7 2 1,-3 0-1-16,1 5-11 15,2 0 8-15,0 0 31 0,7 16 22 16,13 44 34 0,-17-28-2-16,-2-4-22 15,-1-6-12-15,5-9-145 0</inkml:trace>
  <inkml:trace contextRef="#ctx0" brushRef="#br0" timeOffset="164982.2432">8782 12804 557 0,'-15'-6'319'0,"-9"-3"-69"0,-13 8-90 15,2 3-36 1,3 6-55-16,6 5-22 0,16 3-29 15,9 2-7-15,18 2-5 16,6-1 4-16,11-2 6 16,1-5 4-1,-2-4-1-15,-3-4 0 0,-17-10 6 16,0 0 2-16,-14-5-3 16,-9-3-3-16,-11 7-13 15,-10 4-7-15,-8 6-4 16,-2 9-2-16,7 9-1 15,5 4-1-15,13 8-1 16,10-1 1-16,13-1 2 16,8-1 2-16,17-13 23 15,7-6 8-15,9-9 9 0,3-4 4 16,-9-7-12 0,-3-3-5-16,-10-6-1 15,-9-5 0-15,-5 1-4 0,-6-5-2 16,-2 7 7-1,-4 4 5-15,-3 7 4 0,-1 8 0 16,-4 9-14-16,4 6-6 16,2 6-8-16,6 2-2 15,3-3 0-15,0 1-1 0,-1-2 0 16,0 1-30-16,-6-1-115 16,-3-2-112-1</inkml:trace>
  <inkml:trace contextRef="#ctx0" brushRef="#br0" timeOffset="165106.6619">8905 12683 1016 0,'-2'-14'486'0,"-2"-14"-175"16,3 17-211 0,-1 5-56-16,6 11-71 0,3 3-94 15</inkml:trace>
  <inkml:trace contextRef="#ctx0" brushRef="#br0" timeOffset="165294.2547">9043 12865 712 0,'11'15'409'0,"11"21"-66"0,4 3-85 16,4-2-119-16,-2-4-41 0,-4-11-55 16,0-4 14-1,-3-12 13 1,-1-7 10-16,-2-8 11 0,1-5-31 15,-4-11-26-15,-2-4-11 16,-3-12-88-16,-4-2-82 16</inkml:trace>
  <inkml:trace contextRef="#ctx0" brushRef="#br0" timeOffset="165758.9173">9646 12927 809 0,'4'5'386'16,"-1"6"-129"0,0 8-50-16,-10 0-75 0,-5 3-23 15,-7-2-50-15,-4-2-19 16,-2-3-18-16,3 1-5 16,0-8-12-16,4-8-11 0,2-8-12 31,1-4-1-31,3-7 5 0,3 1 7 15,7-4 4-15,3-2-2 16,9 4-6-16,5 2-2 16,5 13-4-16,1 5 0 15,-2 16 8 1,-1 7 7-16,-2 8 11 16,0 2 6-16,3-3 1 15,5-4-2-15,-3-11-2 0,3-5 1 16,0-6 3-16,-5-5 2 15,3-8 1-15,-3-2 0 16,-8-11-2-16,0-2-2 16,-2-2-8-16,-2-4 14 15,0 5 5-15,0 7 9 16,-7 12 10-16,3 10-10 16,-2 14 5-16,-1 2-8 15,6 7-6-15,0-1-5 0,4-2-22 16,3-1-72-16</inkml:trace>
  <inkml:trace contextRef="#ctx0" brushRef="#br0" timeOffset="166943.0059">14241 9344 349 0,'1'-2'276'0,"0"-5"56"15,3 3-72-15,1 4-84 16,1 4-26-16,4 14-32 15,-1 6-7-15,1 11-12 16,-8-2-15-16,-4-4-25 16,-4-5-15-16,-6-10-12 0,1-6-14 15,-5-10-207-15</inkml:trace>
  <inkml:trace contextRef="#ctx0" brushRef="#br0" timeOffset="167501.7525">14629 9104 1000 0,'0'0'415'0,"-1"0"-253"16,1 7-43-16,0-7-59 16,-1 1-10-16,1 27-13 15,-1 25-10-15,1-29-9 16,3-2-4-16,-5-10-1 0,3-3 0 15,-1-6 11-15,-1-4 1 16,1-6-3-16,-1 6-2 16,-1 0-13-16,2-14-1 15,3-35-3-15,3 28-1 16,2-4 1-16,3 4-1 16,-3 1-2-16,1 2 0 15,-2 6-3-15,1-1-2 16,2 6-4-1,1 6-2-15,10 5 3 16,1 2 1-16,10 4 5 0,0-2 1 16,-2 2 1-16,-1 3 0 15,-10 2-1-15,-6 2 1 16,-11 0-1-16,-5 0 1 16,-5 6 3-16,-1-4 1 15,8-1 0-15,3 0 8 16,10-8-199-16</inkml:trace>
  <inkml:trace contextRef="#ctx0" brushRef="#br0" timeOffset="167997.403">15200 9148 727 0,'-7'-9'356'0,"-12"-11"-126"0,4 5-43 16,-9 3-70-16,1 5-28 15,4 7-44-15,-3 3-16 16,7 10-19 0,4 3-3-16,14 6 2 0,6 1 2 15,8-2 3 1,6-2 2-16,-4-8 6 0,0-6 4 15,-5-10 8-15,-6-6 0 16,2-12-1 0,-5 12-3-16,1 0-9 0,15-39-3 0,6-19-4 15,7-8-3 1,-4 16-6-16,1 5-6 16,-1 26-7-16,1 19 0 15,-6 31 3-15,-1 14 4 16,2 21 3-16,-3 0 0 15,0 2 0-15,-7-7 0 0,-3-4 2 16,2-2 0-16,-9-12 3 16,-1 0 1-16,-7-15 6 15,-13-6 3-15,-8-9 2 16,-10-2-1-16,-8-3-8 16,0 2-4-16,1 5 2 15,7-1-51-15,16 0-223 0</inkml:trace>
  <inkml:trace contextRef="#ctx0" brushRef="#br0" timeOffset="168411.4638">15649 9101 885 0,'-3'-4'445'0,"-2"2"-160"0,4 3-150 16,0-1-50-16,1 0-52 15,0 2-11-15,0 21 5 0,3 32-2 16,3-25-8-16,6-3-3 16,0-7 1-1,8-2 15-15,9-13 18 16,3-5 12-16,3-7 18 0,-3-9-9 16,-8-5-9-1,-6-3-9-15,-8 0-23 16,-3 3-6-16,-7 1-18 15,0 4-36-15,-4 5-141 16,-1 0-151-16</inkml:trace>
  <inkml:trace contextRef="#ctx0" brushRef="#br0" timeOffset="168679.1614">16040 9038 902 0,'2'0'417'0,"1"2"-171"0,-1 16-114 16,-1 9-34-16,2 15-31 16,3 12-15-16,-6 17-29 15,-1 7-9-15,-2 2-3 16,-3-5 0-16,5-18 1 0,0-13-1 15,4-15 0 1,3-6 0-16,1-13-41 16,3-3-54-16</inkml:trace>
  <inkml:trace contextRef="#ctx0" brushRef="#br0" timeOffset="168831.7185">16022 9335 1196 0,'6'-7'504'0,"11"-6"-299"16,2 2-83-16,10 1-84 15,5 5-20-15,8 2-96 0,1 3-110 16</inkml:trace>
  <inkml:trace contextRef="#ctx0" brushRef="#br0" timeOffset="169207.5623">16485 9063 886 0,'-14'-1'417'16,"-9"-6"-171"-16,0 7-124 15,3 0-40-15,9 5-44 16,8 9-13-16,11 1-10 16,7 0 0-16,7-2 0 15,1-4-1-15,1-4 0 16,-3-2 0-16,-9-3 1 16,-2 1 1-16,-9-1-4 0,-5 3-2 15,-11 0-4-15,-5-1-4 16,-7 6-2-16,3-1 7 15,5 5 11-15,8 3 9 16,10 0 19-16,6 3-1 16,18 3-5-1,6-6-6-15,7-1-15 0,0-1-4 16,-4-4-48-16,-2-3-94 16</inkml:trace>
  <inkml:trace contextRef="#ctx0" brushRef="#br0" timeOffset="169646.512">16603 8992 1105 0,'0'-19'465'15,"-3"-17"-253"-15,17-4-122 16,9-1-31-16,14 4-13 16,11 5-2-16,2 9-8 15,2 9 2-15,-9 14-13 0,-5 7-7 16,-6 24-6-16,-7 13-2 16,-6 17 3-16,-5 7 3 15,-6-2-2-15,-1-5-1 16,1-10-3-16,-4-9-1 15,5-12 2-15,-1-2 0 16,-6-16 6-16,1-4 11 16,1-11 9-16,-2-9 3 0,-3-8-7 15,-5-5-10-15,-15-1-18 16,-4 3-7-16,-13 13-11 16,-2 10-2-16,-5 10 2 15,1 8 2-15,13 5 21 16,9-4-66-16,21 1-151 15,8-2-204-15</inkml:trace>
  <inkml:trace contextRef="#ctx0" brushRef="#br0" timeOffset="170039.1159">17283 9073 661 0,'-1'-8'392'0,"-1"-6"-64"15,-7 1-132-15,-2 5-56 16,-8 7-72-16,0 2-25 16,-2 4-36-16,5 9-7 15,9-3-6-15,5 3-2 0,6 2 2 16,6-4 1-16,3-1 5 15,2-4 2-15,0-2 5 16,-4-2 1 0,-7 0 5-16,-1-3 0 0,-4 0-2 15,-1-1-3-15,1-1-7 16,1 1-4-16,0 1-3 16,0 0 8-16,0 0 12 15,0 3 9-15,3 14 6 16,7 28-7-16,1-29-8 15,2 1-2-15,0-8 5 16,1-3-37-16,-3-6-217 16</inkml:trace>
  <inkml:trace contextRef="#ctx0" brushRef="#br0" timeOffset="170161.8815">17197 8756 918 0,'-5'-5'367'15,"0"2"-262"-15,5 4-32 16</inkml:trace>
  <inkml:trace contextRef="#ctx0" brushRef="#br0" timeOffset="170484.0242">17504 8991 754 0,'3'3'450'0,"1"2"-24"0,2 7-239 16,3 5-50-16,7 8-46 15,9 9-16-15,-4-1-36 16,1 1-13-16,-15-7-10 16,-12-6 5-16,-7-8 6 15,-16-6 3-15,-3-11 0 16,2-5 0-16,9-12-101 16,14 1-96-16</inkml:trace>
  <inkml:trace contextRef="#ctx0" brushRef="#br0" timeOffset="170779.3556">17940 8537 994 0,'6'-9'491'16,"0"-11"-160"-16,-5 3-68 15,1 10-112-15,-2 8-48 16,-1 13-67-16,1 9-18 16,3 20-4-16,-1 7 6 15,7 22 3-15,-2 10 0 0,2 8-10 16,-1-5-2-16,1-10-72 15,4-9-90-15</inkml:trace>
  <inkml:trace contextRef="#ctx0" brushRef="#br0" timeOffset="171299.7048">17982 9418 1450 0,'0'0'656'15,"-2"2"-298"-15,2 0-74 0,0-2-111 16,0 0-31-16,0 0-46 16,0 0-22-16,0 0-33 15,0 0-6-15,0-1-66 16,0 0 229-16</inkml:trace>
  <inkml:trace contextRef="#ctx0" brushRef="#br0" timeOffset="174766.7103">10800 12878 732 0,'-2'0'341'0,"-13"3"-133"16,2 10-57-16,-5 7-64 0,-4 9-22 15,5 10-30-15,5-2-10 16,11 3-11-16,8-5-1 16,13-11-5-16,5-2 5 0,14-9 7 15,3-7 3-15,-4-8 11 16,-12-10 25-16,-22-4 8 16,-19-7-2-16,-22 0-14 15,-2 8-31-15,-4 2-18 16,4 7-39-16,17 7-211 15</inkml:trace>
  <inkml:trace contextRef="#ctx0" brushRef="#br0" timeOffset="175063.0081">11031 12956 851 0,'2'-5'375'0,"-1"-4"-186"0,1 3-58 16,-2 12-73-16,-2 7-18 15,4 10-27-15,1 5 2 16,6 0 2 0,5 3-6-16,9-5 9 0,4-3 9 15,6-9 28 1,1-9 17-16,-3-10 18 0,-5-6 5 0,-11-7-13 31,-7-3-12-31,-10-4-31 0,-4-2-30 16,-5 7-138-16,-3-1-126 15</inkml:trace>
  <inkml:trace contextRef="#ctx0" brushRef="#br0" timeOffset="175307.4615">11334 12966 826 0,'1'3'414'0,"5"0"-104"16,6 12-141-16,10 4-79 0,2 2-26 15,1 5-36-15,-1-4-10 16,-4-5-7-16,0-3 0 16,-3-8 5-16,0-2 3 15,2-4 40-15,-1-8 7 16,0-9 5-16,0-5-1 0,-1-8-39 15,-4-5-7-15,-4 3-11 16,-4 3-32-16,-5 9-243 16</inkml:trace>
  <inkml:trace contextRef="#ctx0" brushRef="#br0" timeOffset="175914.3112">11816 12918 683 0,'17'1'335'16,"9"-1"-115"-16,15 4-109 0,11 0-20 15,-2 0-42-15,-2 0-16 16,-14-3-14-16,-7 3-5 16,-16 0-2-1,-11 0-2-15,-17 3-3 0,-13 0-2 16,-13 1-3-16,-2 7 0 16,8 1-4-16,8 2-2 15,21 7-1-15,8-7 2 16,18 3 8-1,9-5 8-15,11-3 16 0,5-3 3 16,-1-8 1 0,1-3 1-16,-11-12-8 0,-8-4 0 0,-6-6-3 31,-6-2-3-31,-4 4 11 16,2 4 3-16,-7 7 9 15,-1 9-3-15,-3 7-14 16,1 6-4-16,-2 0-12 0,2 3 2 15,5 1-1-15,-5-6-3 16,1-5 6-16,3-2 3 16,0-10 3-16,2-2 0 15,9-5-6-15,-5-5-6 16,6-1-7-16,5 6-1 0,0 9-7 16,2 3-3-16,-5 14-1 15,-3 5-2-15,-8 1 14 16,1 9 4-16,-2-3 6 15,1-2 4-15,3-2-92 16,0-2-172-16</inkml:trace>
  <inkml:trace contextRef="#ctx0" brushRef="#br0" timeOffset="176280.9892">12631 13112 894 0,'5'1'386'15,"6"6"-183"-15,5 1-35 16,7-8-34-16,5 2-19 16,1-7-44-16,1-3-15 15,-5-5-18-15,-6-7-7 0,-10-4-8 16,-6-3-5-1,-13-6-8-15,-5 2-5 16,-15-3-6-16,1 3-2 0,-5 8-2 16,3 6-6-1,8 19-8-15,3 12-3 16,12 23-7-16,1 7 3 16,12 12 22-16,5 3 10 0,4 0 17 15,0-1 6-15,-4-6-11 16,-4-3-5-16,1-11 19 15,3-6-53-15,0-17-287 16</inkml:trace>
  <inkml:trace contextRef="#ctx0" brushRef="#br0" timeOffset="176634.3405">12945 12901 979 0,'11'0'448'0,"10"3"-189"16,0 13-91-16,-5 14-75 0,-5 1-25 16,-2-2-35-16,-4-5-9 15,-2-11-6-15,2-1-1 16,2-6 6-16,1-2 4 15,2-8 2-15,1-8-2 16,-1-16-10-16,3-3-5 16,10 2-10-16,-4 1-2 15,1 17-6-15,0 4-5 16,-12 13-12-16,4 12 24 16,-10 8 18-16,-1 5 13 0,1-6 20 15,1-3-22-15,7-4-9 16,6-4-32-16,8-4-218 15</inkml:trace>
  <inkml:trace contextRef="#ctx0" brushRef="#br0" timeOffset="177128.499">13438 12859 789 0,'7'-2'380'0,"15"-5"-111"0,9 5-96 15,12 2-61-15,2-3-15 16,-5 2-38-16,-4 0-19 16,-9-5-19-16,-1 2-2 0,-12-4 1 15,-4-2 0 1,-10 3-7-16,-7-1-7 15,-8 5-9-15,-8 3-5 16,-1 6-4-16,-1 4 1 16,7 12 0-16,8 3 0 15,1 8 10-15,7 3 2 0,7 0 9 16,1-6 6-16,15-2 9 16,-2-11 3-16,5-8 2 15,6-3-2-15,-1-12-7 16,5-4-2-16,3-9-2 15,-3-6-1-15,0-4-3 16,-8-2-1-16,-5-6 1 16,-4 5-1-16,-10 8-2 15,-1 9-7-15,-11 15 3 16,-3 6 3-16,1 13 0 16,3 4 6-16,4 6-6 15,5-1-2-15,3-2-20 16,-1-3-80-16</inkml:trace>
  <inkml:trace contextRef="#ctx0" brushRef="#br0" timeOffset="177352.5516">14151 12760 1212 0,'-2'5'496'16,"2"10"-303"-16,6 10-47 0,2 11-49 16,7 6-28-16,0-1-39 15,-5-4-6-15,0-7-11 16,-7-11-2-16,4-5-43 0,1-5-60 16,5-9-236-16</inkml:trace>
  <inkml:trace contextRef="#ctx0" brushRef="#br0" timeOffset="177561.3654">14390 12893 948 0,'-8'0'457'16,"-5"-2"-177"-16,-6 2-125 0,-3 0-38 16,-1 6-60-1,1 2-23-15,5 3-23 0,2 1-6 16,9 7-7-1,6-2-4-15,8 1 1 0,10 1 2 16,8-4 3-16,4 0 0 0,7 0-143 16,0-4-210-16</inkml:trace>
  <inkml:trace contextRef="#ctx0" brushRef="#br0" timeOffset="177901.2045">14606 12916 920 0,'0'0'457'0,"0"-2"-146"16,2 9-80-16,-2-7-112 15,0 0-36-15,4 19-52 16,4 28-8-16,-7-34-7 0,-1-1-1 15,-1-6-1-15,3-1 3 16,0-5 4-16,-2-1-1 0,0-1-2 16,2-1-3-16,5-18-6 15,34-31-4-15,-21 40-5 16,-1 1-4-16,0 13-7 16,-1 8-1-16,-6 9 1 15,-3 5 0 1,-2 4 7-16,-3-2 2 0,3 3-8 15,-1-5-79-15</inkml:trace>
  <inkml:trace contextRef="#ctx0" brushRef="#br0" timeOffset="178074.8423">14641 12528 1059 0,'1'-8'486'16,"1"-3"-239"-16,5 6-144 15,0 6-48-15,3 14-57 0,3 7-57 16</inkml:trace>
  <inkml:trace contextRef="#ctx0" brushRef="#br0" timeOffset="178347.4286">15276 12295 926 0,'2'-5'474'0,"2"-8"-173"15,-4 16-144-15,0 11-58 0,-2 25-66 16,1 13-12-16,2 22-7 16,2 3-2-16,-1 3-3 15,2 1 0-15,0-3-12 16,2 1-63-16,-3-9-193 16</inkml:trace>
  <inkml:trace contextRef="#ctx0" brushRef="#br0" timeOffset="178538.4789">15315 13185 917 0,'-1'3'546'15,"-3"-2"-80"-15,2 0-207 16,1-1-65-16,1 0-97 0,0 0-32 15,0 0-67 1,0 0 18-16</inkml:trace>
  <inkml:trace contextRef="#ctx0" brushRef="#br0" timeOffset="189824.8554">22643 10786 854 0,'-3'1'391'0,"-4"7"-173"15,-1 11-60-15,-5 14-69 0,-4 10-24 16,-1 11-33-16,1 3-7 16,3-9-8-1,5-4-4-15,3-15-4 0,2-10 0 16,3-7 0-16,0-12 35 15,3-13 16-15,4-8 8 0,3-13 8 16,3-12-26-16,2-20-10 31,0-7-6-31,1-10-7 0,0 7-7 0,-2 23-13 16,-1 12-4-16,-1 23-5 16,0 10-4-16,-1 12-1 15,2 9 0-15,4 18 1 16,2 14 3-16,10 26 1 15,3 11 2-15,6 4 1 32,0-1 0-32,-3-17 24 0,-1-13-74 0,-7-16-145 15,-2-9-129-15</inkml:trace>
  <inkml:trace contextRef="#ctx0" brushRef="#br0" timeOffset="190028.9996">22561 10935 1134 0,'9'0'513'0,"16"-1"-221"16,16 1-85-16,16 4-101 15,3 1-29-15,-9 3-84 16,-8 5-109-16</inkml:trace>
  <inkml:trace contextRef="#ctx0" brushRef="#br0" timeOffset="191504.2989">19473 16486 891 0,'-1'-2'487'0,"-1"-1"-128"16,1 10-172-16,1-7-40 0,0 30-67 15,4 57-17-15,-4-22-11 16,-1 5-10 0,7 2-20-16,0-6-5 0,4-18-28 15,2-10-74 1,-8-31-312-16</inkml:trace>
  <inkml:trace contextRef="#ctx0" brushRef="#br0" timeOffset="191860.0681">19334 16509 1127 0,'11'-21'491'0,"25"-20"-251"0,10 2-53 16,11 10-81-1,11 13-36-15,6 20-49 0,-6 9-9 16,-16 13-4 0,-20 7-2-16,-35 4 0 0,-22 2 2 0,-21-1 1 15,-7-8 2-15,6-8-2 16,12-6 0-16,21-15-8 31,14-2-1-31,26-5 0 0,14 3 0 16,19 3 6-16,8 8 2 15,-7 7 0 1,-6 4 2-16,-33 8 4 16,-21 1 6-16,-40 3 7 15,-23-8 3-15,-10-5-1 16,6-7-6-16,17-13-10 16,14-3-5-16,22-6-89 0,12 2-136 15</inkml:trace>
  <inkml:trace contextRef="#ctx0" brushRef="#br0" timeOffset="193057.624">2235 13897 609 0,'1'-3'339'0,"-1"-2"-50"16,-9 2-43-16,-17 7-68 16,-7 5-39-16,-12 3-62 0,-7-1-20 15,-8-5-24-15,-1-5-9 16,4-1-12-16,8 0-3 16,16 0-11-16,9 1-8 15,14 5-23 1,9 2-3-16,16 8 5 0,10 1 6 15,20 12 24-15,6 1 5 16,-4 6 2-16,-9 4 0 16,-19 9 2-16,-16 0 0 15,-23 10-2-15,-6 2 2 0,-16-8-2 16,1-8 1-16,13-14 0 16,7-8-3-1,21-13-3-15,11 0 11 16,28-4 7-16,9-1 4 15,14 6 2-15,-1-1-10 0,-9-2-7 16,-4 0-1-16,-13-5-27 16,-4 0-72-16</inkml:trace>
  <inkml:trace contextRef="#ctx0" brushRef="#br0" timeOffset="193581.6157">2228 14247 1020 0,'12'-3'438'0,"8"-3"-231"15,21-1-132-15,11 1-15 16,7-1-38-16,3 3-7 16,-18 1-3-1,-8 0 0-15,-21 1 4 16,-9-1-2-16,-9 4-8 0,-12 3-5 15,-4 11-9-15,-7 3-2 16,-5 9 0-16,8 5 3 16,8 5 6-16,7-2 1 15,17-7 7-15,4-1 1 16,3-18 16-16,4-1 11 16,-5-9 21-16,-4-9 3 15,1-4-8-15,-5-7-10 0,1 0-26 16,-1 3-7-1,3 6-12-15,-1 8-4 0,5 13-3 16,-2 6 1-16,-9 8 5 16,4 4 5-16,-10-4 2 15,4-3 3-15,3-6 0 16,1-7 2-16,3-9 1 16,2-6 0-16,2-12 0 15,2-5-2-15,7-4-4 16,-2 1-1-16,2 11-3 0,3 7-2 15,-2 13-3 1,-2 9 2-16,-1 12 9 16,-4 4 6-16,-2 6 6 15,-3-3 1-15,1-9-18 16,0-2-98-16</inkml:trace>
  <inkml:trace contextRef="#ctx0" brushRef="#br0" timeOffset="194120.6966">3884 14356 691 0,'-20'-5'421'0,"-23"-7"-47"0,0 2-124 15,13 9-118-15,6 2-58 16,15 14-50-16,8 1-9 16,12 8-10-16,12 2 1 15,14-6 5-15,5-3 2 16,0-9 6-16,-6-8 0 15,-5-6 24-15,-12-6 16 16,-11-13 12-16,-2-4 4 16,-15-15-7-16,0-2-10 15,-9-6-11-15,0 1-4 16,9 0-25-16,9 5-9 16,11 9-16-16,7 1-7 15,7 20-114-15,0 3-78 0</inkml:trace>
  <inkml:trace contextRef="#ctx0" brushRef="#br0" timeOffset="194301.2219">4118 14251 913 0,'0'5'421'0,"-1"15"-194"0,0 6-37 16,1 7-71-16,1 4-37 15,3-6-36-15,1-4-19 16,8-12-87 0,4-5-131-16</inkml:trace>
  <inkml:trace contextRef="#ctx0" brushRef="#br0" timeOffset="194599.6742">4544 14302 556 0,'2'5'381'16,"-1"3"60"-16,-2 5-183 16,-9 4-98-16,-1 2-46 0,-5 2-63 15,-2-1-17-15,-3-3-12 16,-11-9-3-16,2-3-5 0,-4-6-4 16,0-12-3-1,7 3-3-15,4-10-1 16,5 1-3-16,14 0-13 15,8 3-6-15,16 6 1 16,14 5 7-16,6 11 19 16,2 5 9-16,-7 9 16 15,-8 4-2-15,-6 3-5 16,-2-2-2-16,1-3-49 16,1 0-135-16</inkml:trace>
  <inkml:trace contextRef="#ctx0" brushRef="#br0" timeOffset="194963.8751">4948 14332 854 0,'-6'-9'420'0,"-18"-7"-150"15,0 3-51-15,-3 11-93 16,-2 2-40-16,8 4-55 16,5 4-14-16,11 4-11 15,8 7-1-15,15 4 9 16,7 1 13-16,5-4 14 16,1-3-1-16,-5-8-1 15,-4-5-10-15,-7-9 19 16,-4-4 6-16,-8-12 6 15,-3-5 20-15,-2-9-4 16,-4-7 4-16,3-6 0 16,-4-4-23-16,4 4-30 15,6 2-15-15,8 10-14 16,7 8-24-16,9 14-199 16</inkml:trace>
  <inkml:trace contextRef="#ctx0" brushRef="#br0" timeOffset="195564.0534">5178 14449 576 0,'15'8'371'15,"11"1"-43"-15,11-2-94 0,0-3-43 16,-2-9-85-16,-6 0-36 15,-11-6-28-15,-11-6-4 16,-5-7-8-16,-8-3-6 16,-12-3-16-16,-2 1-7 15,-13 6-5-15,0 4-5 16,4 14-7-16,1 4-3 16,11 17-8-16,4 9 7 15,5 13 18-15,8 8 11 16,3 8 31-16,4-2 8 15,5 2 7-15,-6-3-4 16,3-5-20-16,1-1-10 0,2-14-8 16,4-5-43-16,5-15-243 15</inkml:trace>
  <inkml:trace contextRef="#ctx0" brushRef="#br0" timeOffset="195871.8877">5702 14356 566 0,'-6'-14'389'0,"-7"-9"11"15,-4 1-193 1,-3 0-43-16,-1 10-79 0,-1 5-24 15,2 12-39-15,0 8-13 16,4 11-8-16,7 4-1 16,9 5 2-16,9 0 3 15,12-4 6-15,5-1 2 16,7-11 4-16,2-8 0 16,-5-4-1-16,-6-8-1 15,-8-9-76-15,-3-4-88 16</inkml:trace>
  <inkml:trace contextRef="#ctx0" brushRef="#br0" timeOffset="196074.7449">5851 14221 798 0,'0'0'461'16,"5"0"-67"-16,-2 12-204 16,4 9-46-16,-1 19-47 15,4 12-9-15,2 11-25 16,-4 2-13-16,2-1-25 15,-7-3-6-15,-2-1-8 16,1-4-3-16,-4-4 0 16,3-7 0-16,1-17-4 15,-1-10-60-15,11-18-287 16</inkml:trace>
  <inkml:trace contextRef="#ctx0" brushRef="#br0" timeOffset="196426.3568">5925 14465 1097 0,'8'-6'417'15,"14"-5"-313"-15,3-2-28 0,5 8-46 16,4 5-12-16,-6 6-18 16,-1 6-1-1,-10 4 3-15,-5-5 6 0,-5 1 18 16,-3-5 8-1,2-7 10-15,0 0 1 0,0-12-10 16,3-5-6-16,4-6-15 16,4-6-6-16,4 5-6 15,-1 2-3-15,-1 9 5 16,-3 10 2-16,-2 8 10 16,0 10 7-16,-5 8 14 15,0 3 10-15,-3-1 16 0,4 4 1 16,-4-8-15-1,2-3-9-15,-2-3-24 0,-3-8-2 16,-2-8-81-16,-1-5-80 16</inkml:trace>
  <inkml:trace contextRef="#ctx0" brushRef="#br0" timeOffset="196598.3897">6154 14017 1049 0,'-1'-2'558'15,"0"4"-94"-15,10 11-277 16,6 4-60-16,6 9-57 16,-3 3-26-16,-1-3-87 15,-5 4-350-15</inkml:trace>
  <inkml:trace contextRef="#ctx0" brushRef="#br0" timeOffset="197159.8389">7579 14154 758 0,'-16'23'357'0,"-9"15"-112"0,-1 23-144 16,-1 7-15-16,9-2-24 0,5-4-10 16,11-23-31-16,8-13-1 15,7-22 13 1,4-11 3-16,2-24 7 15,-1-13-4-15,3-19-12 16,-4-6 13-16,-4-6 9 16,-2 3-1-16,-3 13-8 15,3 10-22-15,0 19-9 16,1 13-3-16,2 22 1 16,-2 12 3-16,11 25-10 15,6 11 2-15,10 7 0 16,2 5 1-16,-3-4 0 15,-1-5 4-15,-7-10-171 16,-4-10-207-16</inkml:trace>
  <inkml:trace contextRef="#ctx0" brushRef="#br0" timeOffset="197312.3983">7479 14349 1087 0,'6'-3'505'0,"8"-1"-199"16,28 0-164-16,14 2-35 0,19 3-52 16,-1 5 30-16,-7 3-350 15</inkml:trace>
  <inkml:trace contextRef="#ctx0" brushRef="#br0" timeOffset="197866.325">8110 14320 848 0,'11'1'368'16,"10"2"-187"-16,25 1-100 16,16-1-7-1,14 1-32-15,6-4-9 0,12 2-13 16,-7-2-4-16,-8-2 0 16,-11-1 0-16,-35-2-41 15,-15 0-24-15,-19-5-45 16,-10-2-7-16,-9-5 39 15,1-2 22-15,-1 0 64 16,6 5 31-16,8 8 37 16,5 4 19-16,13 11-2 15,5 3-16-15,2 6-6 0,-2 4-7 16,-10 1-7-16,-6-2-8 16,-5-2-28-16,0-4-13 15,0-6-86-15,4-5-114 16</inkml:trace>
  <inkml:trace contextRef="#ctx0" brushRef="#br0" timeOffset="198098.7725">8975 14102 817 0,'-1'-8'467'0,"-1"-4"-49"16,0 7-140-16,-1 11-124 15,2 9-37-15,1 15-62 16,0 11-4-16,4 9-17 16,3 8-9-16,3 4-11 15,3-3-2-15,2-12-5 16,1-10-7-16,-1-19-114 16,-3-11-105-16</inkml:trace>
  <inkml:trace contextRef="#ctx0" brushRef="#br0" timeOffset="198445.432">8894 14040 811 0,'2'-11'437'16,"7"-14"-57"-16,10 4-100 16,19 11-108-16,9 2-40 15,21 13-88-15,7 10-15 16,-7 10-15-16,-7 3-3 15,-26 0-6-15,-15-5-3 16,-20 0-2-16,-8-5 0 0,-3 1 3 16,-4-3 2-16,9-6 0 15,0-4-6-15,7-6-7 16,9 0-2-16,-2-3-3 16,12 6 7-16,6 11 1 15,-4 5 0-15,1 13 1 16,-9 3-1-16,-19 4 2 15,-9 2 2-15,-18 2 2 16,-10-6 5-16,-11-12 4 16,-4-13-7-16,0-19-115 15,8-6-265-15</inkml:trace>
  <inkml:trace contextRef="#ctx0" brushRef="#br0" timeOffset="198838.4633">9890 14458 984 0,'5'12'495'0,"2"12"-149"0,-4 1-101 16,-10-1-107-16,-3-2-45 15,6-4-127-15,0-7-153 16</inkml:trace>
  <inkml:trace contextRef="#ctx0" brushRef="#br0" timeOffset="199569.3367">10847 14130 519 0,'0'-9'317'15,"-2"-4"-46"-15,-16 0-85 0,-5 3-30 16,-5 8-31-16,-3 2-12 16,3 11-36-16,2 4-19 15,11 4-41-15,11 4-11 16,17 2-5-16,10 0 1 15,7-8 5-15,2-2 1 16,-2-9 1-16,-3-4 2 16,-10-2 7-16,-6-3 3 15,-14-4-3-15,-6 0-2 0,-13 1-11 16,-9 3-4 0,-5 6-6-16,-3 5 0 0,6 9-4 15,5 0-1-15,16 7 1 16,11 1 1-16,22 4 6 15,11 4 2-15,16-7 3 16,3-1 0-16,7-11 5 16,0-7-33-16,-1-8-142 15,-4-7-142-15</inkml:trace>
  <inkml:trace contextRef="#ctx0" brushRef="#br0" timeOffset="199943.4085">11232 14226 594 0,'1'-10'342'0,"-1"-14"-47"16,0 2-43-16,-13-2-78 0,3 4-36 16,-10 6-55-16,-2 4-23 15,1 11-32-15,-6 6-13 16,0 9-17-16,2 8-5 16,5 9-2-16,8 2 1 15,15 1 5-15,12-15 2 16,-8-11 1-1,1 3 2-15,40 15 8 0,2-8-23 16,0-14-54-16,-25-13-11 0,-14-3-7 16,-5-5 26-1,-8 1 55-15,0 2 11 16,-10 3 4-16,5 8 7 0,-4 14 16 16,-3 6 7-16,8 21 3 15,-4 3-7-15,4 10-17 16,6 3-6-16,6-3-5 15,3 0-1-15,0-12 2 16,-1-4-2-16,1-13 0 16,8-4 4-16,0-13-94 15,5-7-172-15</inkml:trace>
  <inkml:trace contextRef="#ctx0" brushRef="#br0" timeOffset="200257.4009">11710 14229 714 0,'-3'2'392'0,"-4"3"-35"16,-6 12-212-16,1 1-29 16,-13 3-38-16,-3 0-23 0,-12-6-28 15,-6-4-3 1,3-11 0-16,2-4-1 15,7-17-4-15,9-3-5 0,8-6-9 16,4 2-4-16,15 4-11 16,6 6-6-16,12 9-4 15,4 7 4-15,4 15 14 16,0 4 3-16,3 11 7 16,0 4-2-16,0 1-2 15,1 2 5-15,4-5-146 16,-3-7-160-16</inkml:trace>
  <inkml:trace contextRef="#ctx0" brushRef="#br0" timeOffset="200557.6919">11783 14354 641 0,'1'-2'372'0,"11"3"-49"16,6 3-82-16,5 3-113 0,5 4-31 16,0-4-22-16,-1-4-6 15,-4-5 1-15,0-5-4 0,-7-9-25 16,-1 1-6-1,-8-4-8-15,-4-3-3 16,-7-5-7-16,-10 1-5 16,-6 3-11-16,-4 3-5 15,-3 14-10-15,-1 6-3 16,-2 11-1-16,6 6 1 16,4 7 7-16,3 9 2 15,14 10 6-15,3 3 2 0,6 7 3 16,5 4 2-1,-1-6-1-15,-2-3 1 16,-1-4-2-16,-1-7 0 0,1 0-26 16,-2-5-81-16</inkml:trace>
  <inkml:trace contextRef="#ctx0" brushRef="#br0" timeOffset="200790.6084">12191 14171 1158 0,'0'4'468'0,"-5"5"-302"16,2 9-36-16,-1 18-65 0,4 9-4 15,8 18-17-15,3 5-5 16,4-2-9-1,-8-8-11-15,-4-15-19 0,-2-10-41 16,2-12-200-16</inkml:trace>
  <inkml:trace contextRef="#ctx0" brushRef="#br0" timeOffset="200906.9906">12227 14373 1326 0,'4'0'525'0,"8"-1"-368"15,3 2-64-15,18 10-105 0</inkml:trace>
  <inkml:trace contextRef="#ctx0" brushRef="#br0" timeOffset="201402.618">12783 14263 441 0,'4'-8'273'0,"4"-7"5"15,-5-1-17-15,-15-1-30 16,-2 1-17-16,-15 2-35 16,-1 6-36-16,-3 7-63 15,0 5-24-15,10 14-41 16,4 0-9-16,12 10-3 16,9-1 0-16,18 1 2 15,0-3 0-15,7-9 1 16,-2-2 1-16,-1-11 0 15,-6-7-41-15,3-9-201 16</inkml:trace>
  <inkml:trace contextRef="#ctx0" brushRef="#br0" timeOffset="201514.4301">12727 14004 1105 0,'-6'-7'451'15,"-1"0"-311"-15,7 7-76 0,9 8-92 16,5 6-101-1</inkml:trace>
  <inkml:trace contextRef="#ctx0" brushRef="#br0" timeOffset="201815.8627">13012 13943 743 0,'2'-43'471'0,"-1"-28"-23"0,4-2-218 16,-1 8-50-16,3 23-99 15,0 18-36-15,2 18-27 16,-2 6-14-16,5 17-4 16,3 11-5-16,6 25-4 15,2 16 2-15,1 24 0 16,1 8 0-16,-9-1 4 16,-4-5 2-16,-13-8 2 15,-9-5 3-15,-7-14 4 0,-6-8 2 16,-6-23 3-1,-5-12 2-15,-1-20 6 16,4-5 1-16,14-17-8 16,9-8-18-16,16-12-92 15,9-3-75-15</inkml:trace>
  <inkml:trace contextRef="#ctx0" brushRef="#br0" timeOffset="202174.3403">13482 14131 652 0,'-7'-6'358'0,"-9"-7"-61"15,1 4-97-15,1 6-88 16,5 3-34-16,5 0-50 16,3 4-16-16,8 8-12 15,5-4 1-15,11 6 6 0,4-3 1 16,5-6 4-16,2 2 0 15,-6-4 1-15,-7-1 1 16,-15-2 3-16,-4 0-2 16,-14 3-5-1,-5 1-3-15,-9 4-7 16,-7 3 8-16,2 0 11 16,6 1 0-16,10 2 6 15,10 0-4-15,12 1 2 16,8 0 2-16,11 2 1 15,3-5-3-15,6-1-11 16,-2-3-4-16,-2-8-36 16,-2 0-57-16</inkml:trace>
  <inkml:trace contextRef="#ctx0" brushRef="#br0" timeOffset="202841.0139">13798 14115 781 0,'7'-2'367'0,"9"2"-153"16,2-4-40-16,8 5-69 0,3-1-28 15,2-2-40-15,1 2-3 16,-4-6-7-16,-6 7-5 16,-12-1-1-16,-5 0-5 15,-11 1-9-15,-8 0-4 16,-6 9-7-16,-4 0 0 15,2 7-3-15,5 2-1 16,5 4-1-16,9 1 1 0,5 1 3 16,6 2 1-1,10-3 4-15,2-1 0 0,9-6 5 16,6-2 3-16,3-12 2 31,-2-3 0-31,3-10-1 0,-7-2-1 16,7-3-2-16,4-1-2 0,-9 0-1 15,1 3 0-15,-20 5-2 16,-5 5-3-16,-13 7 9 16,-6 4 5-16,-10 6 5 15,-6 3 3-15,-6 0-8 16,1 0-3-16,3-6 3 16,7-5 2-1,9-8 2-15,1-10-2 16,5-9-7-16,-2-4-4 0,6 1-5 15,6 3-3-15,-1 4-5 0,7 4-2 16,3 11-5-16,-4 2 0 16,5 11 5-16,5 4 2 15,0 1 9 1,8 2 1-16,3-5 2 0,-1-1 3 16,0-6 4-16,-5-7 4 15,-2-8 20-15,-2-4 7 16,-7-5 13-16,-1 2 7 15,-5 2 7-15,-2 5-5 0,-3 9-13 16,0 4-7-16,2 8-29 16,3 6-1-16,5 1-5 15,-2 4-3-15,3-3-96 16,-3-2-57-16</inkml:trace>
  <inkml:trace contextRef="#ctx0" brushRef="#br0" timeOffset="203361.3216">15369 14169 1014 0,'8'11'427'0,"6"16"-256"16,1 4-34-16,-5 7-67 16,-5-1-18-16,-3-11-19 15,2-4-6-15,4-14-3 0,2-8 3 16,5-13 0-16,1-7 1 15,2-11-6 1,0-5 3-16,-4 1 12 0,1 2 1 16,1 10 6-16,4 8-5 15,-2 14-14-15,2 3 10 16,-11 17 12-16,-4 7 5 16,-5 11 3-16,-2 7-15 15,-3 4-19-15,1 2 2 16</inkml:trace>
  <inkml:trace contextRef="#ctx0" brushRef="#br0" timeOffset="204440.1733">1829 15417 518 0,'3'-1'323'16,"3"3"18"-16,-3 16-154 0,-6 20-98 16,-2 13-14-16,-8 13-27 15,-2 5-15 1,2 2-8-16,-1-8-3 16,6-12-6-16,1-12 1 0,5-17 6 0,-2-9 10 15,1-19 6 1,2-9-3-16,0-23-9 15,1-8-11-15,1-17-7 16,0-2-1-16,2-3 1 16,2-3-1-16,8 4-3 15,2 3-2-15,6 7 1 16,3 11 2-16,-6 20 9 0,0 10 0 16,-4 20-4-1,0 13-1-15,5 22-5 16,1 10 2-16,10 17 7 15,-1-3 0-15,5 6-1 0,-2 2-1 16,-11-8-4 0,2 2-1-16,-7-12-32 15,-1-7-69-15</inkml:trace>
  <inkml:trace contextRef="#ctx0" brushRef="#br0" timeOffset="204590.1269">1745 15702 974 0,'3'0'385'16,"13"0"-240"-16,13 0-58 0,28 2-39 0,9 0-13 15,15 3-25 1,3 2-38-16</inkml:trace>
  <inkml:trace contextRef="#ctx0" brushRef="#br0" timeOffset="204919.6609">2311 15787 944 0,'0'7'349'0,"10"13"-254"0,7 2-36 0,13-1-5 16,7 2-8-16,4-11-5 16,-2-4 5-1,-6-6 8 1,-5-9 6-16,-13-13-6 0,-7-5-2 15,-7-5-7 1,-1-1-7-16,-13 1-10 0,1 3-7 16,-18 5-14-16,-9 5-6 0,-1 17-19 15,-3 7-7-15,11 19-5 16,7 9 2 0,11 17 11-16,5 5 7 15,9 13 6-15,3 0 0 0,7 0 3 16,2-2 0-1,4-10 3-15,5-5 3 16,7-14-22-16,4-10-95 16</inkml:trace>
  <inkml:trace contextRef="#ctx0" brushRef="#br0" timeOffset="205105.1939">2704 15681 1174 0,'-1'0'497'0,"0"0"-251"16,10 21-188 0,9 11-28-16,13 18-19 15,7 8-2-15,0 4-2 16,-2 4-2-16,-13-5 9 16,-6-3-62-16,-5-11-207 15</inkml:trace>
  <inkml:trace contextRef="#ctx0" brushRef="#br0" timeOffset="205278.5554">2985 15740 979 0,'-19'5'466'0,"-18"2"-189"0,-9 19-129 16,-4 10-52-16,-1 15-54 15,2 1-19 1,13 6-18-16,2-1-1 15,10-8-111-15,7 3-131 0</inkml:trace>
  <inkml:trace contextRef="#ctx0" brushRef="#br0" timeOffset="205585.503">3078 15657 1111 0,'7'5'451'0,"6"6"-287"16,-6 8-47-16,2 12-43 15,-6 0-16-15,-1 2-19 0,5-1-12 16,-3-13-10-16,3-4-3 16,1-14 2-16,0-5 3 15,-1-16-2 1,4-6-1-16,4-3-8 15,0-1-6-15,2 7-5 0,0 7-5 0,-3 7-5 32,-1 12-2-32,-5 14 0 0,-1 5 3 15,-4 14 6-15,1 1 1 16,-5-1-127-16,-2 3-127 0</inkml:trace>
  <inkml:trace contextRef="#ctx0" brushRef="#br0" timeOffset="205758.2443">3196 15322 1335 0,'-3'-4'601'16,"-4"-4"-272"-16,2 21-226 15,6 11-46-15,6 14-8 0,4 4-111 16</inkml:trace>
  <inkml:trace contextRef="#ctx0" brushRef="#br0" timeOffset="206467.1774">4555 15257 535 0,'6'-1'254'0,"3"3"-100"0,-1 12-49 15,-8 25-32-15,-5 14 1 16,-7 16 10-16,-3 4-4 15,-1-4-27-15,-1-5-11 16,6-16-19-16,7-9-4 16,-1-17 0-16,6-11 5 15,3-13 9 1,-3-8-1-16,8-13-7 0,-4-8-7 0,-2-14-13 31,5-5-2-31,-1-7 2 0,0-3-1 16,5 0-5-1,-3 4-2-15,7 21-3 0,-2 7-3 16,0 22-12-16,-1 6-4 16,8 11-6-16,7 8-1 15,19 11 9-15,10 9 4 16,13 12 15-16,-1 1 6 16,-12 0 12-16,-15-3 3 15,-19-9-5-15,-9-1 10 16,-16-8 23-16,-6-4 8 15,-16-6 7-15,-12-6-6 0,-21-5-20 16,-6-3-7-16,-6-7-7 16,6 0-5-16,19-9-10 15,8 1-5-15,21 1-41 16,9-2-48-16,18 2-206 16</inkml:trace>
  <inkml:trace contextRef="#ctx0" brushRef="#br0" timeOffset="206641.7878">5139 15549 1011 0,'7'2'436'0,"6"3"-236"16,1 6-35-16,-3 6-60 0,-2 7-24 15,-6 2-33-15,0 1-17 16,-3 1-48-16,0-1-80 15</inkml:trace>
  <inkml:trace contextRef="#ctx0" brushRef="#br0" timeOffset="206938.5674">5573 15589 833 0,'4'8'437'15,"2"4"-141"-15,-6 5-112 0,-4 1-36 0,-6 4-79 16,-5 1-29-16,-7-3-17 16,1-4 0-1,-2-10-3 1,1-6-8-16,0-9-10 0,-5-6-3 0,-2-7-3 16,2-1 3-16,8 2 1 31,9 4-6-31,17 3 3 15,8 7 3-15,15 8 11 16,1 4 9-16,3 10 1 16,-2 3-2-16,2 4-8 15,2 6-3-15,-1 3-99 16</inkml:trace>
  <inkml:trace contextRef="#ctx0" brushRef="#br0" timeOffset="207663.2005">5676 15490 784 0,'-5'-4'388'0,"1"-4"-151"16,7 6-57-16,23 7-85 16,10-1-42-16,22 7-32 15,4-2-9-15,-2-6-2 16,-6 1 2-16,-18-5 5 15,-12-5 3-15,-14-2-5 16,-8 2-14-16,-12-3-22 16,-4 5-9-16,-11 4-1 15,-2 0 8-15,-4 8 9 0,1 5 1 16,11 11-1 0,4 1 0-16,15 0 11 0,10 1 5 15,9 2 10-15,6 2 3 16,4-2-1-16,0-5-4 15,1-9 2-15,-3-7 1 16,1-9 4-16,-2-6 2 16,-8-9 1-16,2 0-2 15,-6-1-7-15,-4 2-3 16,0 11-13-16,2-1-6 0,-4 12 8 16,2 5 6-16,-3 8 16 15,-4 1 7-15,-2 2-5 16,-1-7-5-16,0-6-1 15,1-5 4-15,5-12 0 16,1-5-1-16,4-10-5 16,3-2-4-16,1-4-4 15,1 0-1-15,3 11-11 16,-2 1 13-16,1 13 2 16,-2 4 8-16,-2 8 30 15,-7 7-10-15,2 9 2 16,-3 6-5-16,-1 5-18 15,4-1-6-15,-3-1-30 0,-6-6-49 16,-3-7-253-16</inkml:trace>
  <inkml:trace contextRef="#ctx0" brushRef="#br0" timeOffset="207798.9347">6259 15299 1452 0,'-2'-3'560'0,"-4"1"-420"16,4 7-75-16,2-5-147 16</inkml:trace>
  <inkml:trace contextRef="#ctx0" brushRef="#br0" timeOffset="208354.3084">6591 15648 862 0,'0'6'360'16,"7"9"-208"-16,8 3-33 0,12-1-27 15,6 0-5-15,14-7-20 16,0-7-7-16,-1-6-14 16,-7-4-12-16,-17-11-3 15,-12-4 0-15,-10 0-5 16,-4-5-2-16,-16 0-10 16,-3 2-5-16,-19 3-8 15,-1 6-5-15,-4 15-9 16,5 7-3-16,8 18-3 15,7 6 1-15,11 12 2 16,9 6-2-16,11 14 10 16,8 9 9-16,7 6 22 0,1-2 8 15,0-12-3 1,-2-9-5-16,2-14-14 16,0-6-27-16,3-13-175 0</inkml:trace>
  <inkml:trace contextRef="#ctx0" brushRef="#br0" timeOffset="208674.8574">6991 15618 1017 0,'7'6'400'16,"1"2"-269"-16,2 4-15 0,-2 2-33 15,-5-2-15-15,4-2-28 16,0 1-7-16,2-11-7 16,4-6-2-16,3-9-2 15,-2-7-1-15,4-3-10 16,2-2 3-16,-2 7 29 16,3 5 1-16,-4 14 4 15,-5 5-2-15,-1 16-16 16,-4 5 1-16,-1 8 0 0,2 5-3 15,4-3-17 1,3-2-13-16,4-9-162 0,2-6-255 16</inkml:trace>
  <inkml:trace contextRef="#ctx0" brushRef="#br0" timeOffset="209336.1279">7608 15573 565 0,'-13'-6'357'0,"-17"-3"-19"15,0 7-94-15,4 10-106 16,-1 6-43 0,7 9-49-16,6 1-10 0,5 2-12 15,9 4-2 1,10-3-1-16,6-3 1 0,13-9 5 0,-3-8 1 0,8-8-1 31,-5-8-1-31,2-8-7 16,0-1-2-16,-8-4-1 15,0-1-3-15,-9 3-3 16,-4 4-2-16,-5 7 5 16,-2 1 8-16,0 9 6 15,-3 0 6-15,5 7-2 16,0 3-2-16,1 3-1 15,0 1-3-15,-1-2-7 16,3 0-4-16,2-7-5 16,4-2-2-16,2-6 1 15,2-2-1-15,-1-7 0 16,1-3-1-16,-2-5-1 16,-1-2 0-16,0-1-1 15,-4-3 0-15,0 4-4 0,1 1 0 0,-6 10-2 16,2 8-3-1,-3 11 0-15,-4 2 0 16,9 8 4-16,-2-2 1 16,4 0 1-16,2-2 1 15,0-3 2-15,1-9 0 16,-2-5 0-16,2-2 1 16,2-9-1-16,1 2-1 15,4 2-2-15,1 3-1 16,0 6-1-16,0 4-3 0,-3 3 0 15,4 9 1-15,-7-1 1 16,-1 5 9-16,-11 1 33 0,-12-2 15 0,-13-2 14 31,-8-2-7-31,-5-7-16 16,2-7-88-16</inkml:trace>
  <inkml:trace contextRef="#ctx0" brushRef="#br0" timeOffset="210173.8828">9101 15601 1016 0,'0'-2'439'0,"10"1"-233"15,11 0-79-15,22 3-80 16,5-3-12-16,2-3-13 16,-1-6-6-16,-9 1-1 0,-12-1-1 15,-9 3-5-15,-6 7-9 16,-23 1-8-16,-1 8-4 15,-12 6-1-15,-5 1 6 16,5 11 1 0,3 3 3-16,14 5 11 0,6-2 6 15,10-8 11 1,7-5-1-16,5-12-4 0,3-6-1 16,2-9-1-16,1-6 1 15,-5-9 0-15,-1 1-2 16,-7-3-4-16,-4-1-3 15,-3 8-8-15,-1 2-4 0,-3 13-13 16,-2 7-2-16,-2 15 6 16,0 6 8-1,0 4 14-15,2 3 5 16,7-8 0-16,5-4-4 16,5-12 0-16,4-9 0 0,1-8 3 15,-1-6 0-15,-2-7 0 16,-3-2-2-16,-2-6-3 0,-1 3-2 15,-4 3-5 1,0 5-3-16,-5 10-10 0,2 5-2 16,2 8 0-1,3 5 2-15,3 5 6 0,2 0 3 16,2 3 2-16,3-4 1 16,-1-3 2-16,-2-2 0 15,-3-4 11-15,-4 0 8 16,-12-1 26-1,-4 1 5-15,-11 5-8 16,-6-2-9-16,2 3-74 16,4 0-475-16</inkml:trace>
  <inkml:trace contextRef="#ctx0" brushRef="#br0" timeOffset="211174.0341">11109 15415 774 0,'-5'-2'396'0,"-12"3"-138"0,1 22-69 16,-3 22-110-16,-1 11-28 15,7 16-17-15,4-5 1 16,9-6 8 0,0-7 1-16,6-19-4 0,6-8-7 15,0-22-1-15,5-12 1 16,5-20 2-16,-4-14 0 0,-2-13-9 16,-5-4-4-1,-12-13-4-15,-5-7-2 0,-7-3-7 16,-2-2-4-1,7 20-7-15,1 18-4 16,7 26-21-16,0 15-4 0,3 20 1 0,6 14 1 16,9 25 19-16,5 8 7 15,9 3 3 1,0-3 0-16,6-12 2 16,-7-10 1-16,2-11 1 15,-1-9 1-15,-2-16 6 16,1-7 2-16,-9-15 6 15,-1-5 1-15,-7-9-3 16,-3-7-1-16,-6-15-14 16,-3-3-3-16,-2 0-8 15,0 8-4-15,0 26-11 16,0 14-6-16,0 29 0 16,2 16 3-16,3 17 17 15,2 8 9-15,2 1 5 16,0-5 4-16,1-4 3 15,-1-4 0-15,-4-10-1 16,0-2 0-16,-3-16 9 0,0-9 7 16,1-12 17-16,0-9 1 15,4-12-9-15,5-5-5 16,2-10-19-16,2 0-3 16,0 0-6-16,2 6-2 15,-1 13-7-15,3 9-2 16,-7 13 6-16,-5 7 3 0,-3 12 6 15,-4 0 3-15,5 4-2 16,2-1-1-16,-1-8 0 16,1-6 1-16,-1-8 6 15,3-7 1-15,5-12 0 16,-1-2-1-16,3-10-4 16,0-3-3-16,3 1-2 15,1 2-2-15,-3 6-2 16,-2 11-3-16,-4 11 2 15,-3 8 0-15,-3 16 3 16,-3 1 3-16,2 4 40 16,1-2-103-16</inkml:trace>
  <inkml:trace contextRef="#ctx0" brushRef="#br0" timeOffset="211541.2765">12055 15564 918 0,'-6'-16'446'0,"0"-9"-120"0,4 8-69 16,12 22-110 0,12 15-37-16,17 31-86 15,7 14-17-15,6 21 4 16,-2 9-2-16,-10-6 0 0,-1-8-12 15,-7-16-160-15,-5-20-193 16</inkml:trace>
  <inkml:trace contextRef="#ctx0" brushRef="#br0" timeOffset="211735.4291">12394 15513 1012 0,'-11'-2'485'15,"-9"-2"-206"-15,-5 23-120 16,-1 5-49-16,-4 22-57 16,1 6-12-16,-2 16-23 15,-5 9-4-15,-2 2-4 16,-2-5-2 0,2-10-68-16,7-5-81 0,9-20-233 15</inkml:trace>
  <inkml:trace contextRef="#ctx0" brushRef="#br0" timeOffset="212105.645">12846 15673 979 0,'-14'9'401'0,"-16"13"-251"16,-1-1-31-16,0 2-54 0,4-4-18 15,4-8-19 1,2-3-2-16,2-11-1 16,-6-4-1-16,-2-9-4 0,0-6-4 0,9-1 5 15,5-3 0-15,15 6-7 16,8 0 6-16,10 7 4 15,3 8-2-15,6 7 9 0,0 8-3 32,1 9-7-32,0 4 2 0,-7 3-3 15,2 1-3 1,-6-1-8-16,0 0-1 0,3-7-77 16,-2-3-81-16</inkml:trace>
  <inkml:trace contextRef="#ctx0" brushRef="#br0" timeOffset="212307.2464">12961 15648 779 0,'7'-14'407'0,"8"-9"-113"15,-1 9-64-15,1 14-97 0,-3 7-40 0,-1 9-46 16,2 7-13-16,0 3-1 16,-1 0-1-1,-1-2-1-15,0-7-7 16,-2-8 47-1,5-7 15-15,0-11 6 16,-2-5 6-16,1-9-60 16,-5-1-33-16,1 2 345 15</inkml:trace>
  <inkml:trace contextRef="#ctx0" brushRef="#br0" timeOffset="212689.9089">13412 15564 883 0,'1'0'404'15,"1"2"-163"-15,2 14-131 16,-1 5-41-16,2 14-20 0,-1 4-8 15,2 2-18 1,0-2-2-16,5-10 0 16,3-5-42-16,6-14-152 15,0-8-292-15</inkml:trace>
  <inkml:trace contextRef="#ctx0" brushRef="#br0" timeOffset="213318.0741">13662 15553 942 0,'0'0'410'16,"-6"7"-218"-16,-3 2-60 16,1 10-81-16,-4-3-9 0,-3 4-15 15,-1-3-7-15,-2 1-9 16,-1 1-2-16,11-6 0 16,6-2 4-16,13-2 10 15,8-1 2-15,12-2-2 16,4-4-6-16,-1-2-6 15,6 0-12-15,0-3-96 16,-1 0-47-16,-7-4-118 16,-2-3-22-16,-11-1 37 15,-4-1 23-15,-7 2 41 16,-6 1 31-16,-3 9 104 16,-4 1 76-16,-1 8 154 15,3 6 39-15,1-2 33 16,2 1-17-16,0-3-14 15,2-2-10-15,1-2-45 16,0-1-26-16,0-4-44 16,2-2-23-16,-5-1-28 15,0 0-8-15,0 0-17 0,7-13-6 16,23-33-7-16,-19 27-2 16,3 1-2-16,-2-1-2 15,-2 6-3-15,0 6-4 16,-5 7-10-16,1 3 0 15,-1 12 10-15,0 2 7 16,4 4 19-16,3 4 3 0,0-3-3 16,2-5-2-16,2-3-4 15,-3-9 0-15,0-7 1 16,3-3-2-16,-4-11-2 16,4 2-3-16,-3-4-5 15,-2-2-2-15,6 5-3 16,-2 3-1-16,0 4-5 15,2 9-2-15,-4 7-2 16,-5 3 0-16,-2 6 4 16,0 4 23-16,-1 0-124 15,2 4-118-15</inkml:trace>
  <inkml:trace contextRef="#ctx0" brushRef="#br0" timeOffset="213459.9221">13996 15246 1071 0,'-6'-7'575'15,"-6"-4"-156"-15,5 11-212 0,7 14-118 16,3 9-135-16</inkml:trace>
  <inkml:trace contextRef="#ctx0" brushRef="#br0" timeOffset="213933.8931">14508 15568 892 0,'-14'-1'462'0,"-10"-1"-143"16,12 3-144-16,10 11-40 16,18 6-47-16,13 2-21 0,14 11 0 15,3 1-3 1,-9-1-21-16,-10-2-3 0,-10-6 10 15,-14-8 13-15,-9-7 7 16,-6-7-1-16,-11-7-39 0,3 0-99 16</inkml:trace>
  <inkml:trace contextRef="#ctx0" brushRef="#br0" timeOffset="215007.8233">2281 16865 451 0,'-11'-11'268'0,"-19"-15"-7"16,-7 5-41-16,-7 4-42 15,-5 7-19-15,0 12-50 16,-1 8-32-16,6 10-38 16,8 7-10-16,23 11-11 15,18 3-1-15,28 2-4 16,10-3-2-16,8-12 3 15,3-4-2-15,-6-12 0 16,-2-3-1-16,-11-2 1 16,-9-7 1-16,-18 0 16 15,-10 1 1-15,-23-1-1 16,-9 0 0-16,-16 5-18 16,-6-2-2-16,-9 7-6 0,3 4-4 15,9 9-13-15,9 5-6 16,23 8-3-1,14 3 1-15,18-1 13 16,12 1 5-16,17-8 6 16,7-4 3-16,2-13 5 15,-1-10 4-15,-4-12 6 16,-5-6 2-16,-3-7-1 16,-7-3-3-16,-10 3-4 0,-2-1-1 15,-6 1-2-15,-1 1-2 16,0 6-9-16,-2 6-6 15,0 13-7-15,3 8 1 16,1 10 7-16,2 8 4 16,4 5 4-16,-1-3 3 15,7-4-2-15,-4-11 17 16,2-12 54-16,0-7 25 16,-2-19 27-16,2-4-11 0,-10-12-50 15,2-3-27-15,-5 3-55 16,-5 4-89-16</inkml:trace>
  <inkml:trace contextRef="#ctx0" brushRef="#br0" timeOffset="215564.0968">2984 17143 600 0,'-12'-1'338'0,"-11"-8"-69"0,-8 6-59 16,-6-1-9-16,3 4-41 16,4 6-32-16,14 4-54 15,5 5-30-15,11-1-32 16,8 3-8-16,12-1-3 15,6 2 1-15,4-7 4 16,-2-2 1-16,-7-3 1 16,-6-4 9-16,-15 1 0 15,-8-1-1-15,-21 3-5 0,-10 0-7 16,-7 6-4 0,1-2 0-16,15 1-7 15,9 4-5-15,22 3-5 16,7 3 2-16,18 4 9 15,6-2 5-15,7-7 5 0,6 1 2 16,0-10-2 0,-1-6 2-16,-9-8-52 15,-3-10-71-15</inkml:trace>
  <inkml:trace contextRef="#ctx0" brushRef="#br0" timeOffset="215679.1941">2861 17017 768 0,'-12'-6'430'0,"-9"-12"-98"15,9 11-153 1,17 6-141-16,8 2-38 0,10 9-179 16</inkml:trace>
  <inkml:trace contextRef="#ctx0" brushRef="#br0" timeOffset="215996.7906">3106 17302 1233 0,'6'9'494'0,"17"5"-323"0,6-3-47 16,4-10-49-16,5-3-22 16,-5-11-24-1,-5-2-6-15,-6-5-5 0,-3 0 0 16,-11-4 0-16,-4 1-2 16,-11-4-7-16,-5 1-9 15,-11 4-19-15,-6 3-5 16,-2 15-5-1,-4 4 4-15,4 17 6 16,1 3 2-16,9 11 7 0,2 2 4 16,13 6 28-16,4 5 11 15,6 4 18-15,11 7 5 16,4 5-16-16,-2-1-8 16,-2 1-14-16,-1-2-4 15,-1-5-21-15,3-8-68 16</inkml:trace>
  <inkml:trace contextRef="#ctx0" brushRef="#br0" timeOffset="216466.443">3545 17143 845 0,'-2'-7'456'0,"-4"-7"-104"0,9 11-130 16,5 25-110-16,3 14-50 16,17 29-41-16,-2 9 1 15,3 6 1-15,-3-3-1 16,-17-7-6-16,-9-2-2 16,-14-7-2-16,-7-9 0 15,0-16-6-15,-2-12-7 16,2-23-7-16,1-6-2 15,0-28 3-15,3-8 5 0,8-13 3 16,7-9 10-16,8-4 16 16,15-4 7-16,18-6 1 15,10 4-9-15,18 13-21 16,0 13-14-16,-8 24-149 16</inkml:trace>
  <inkml:trace contextRef="#ctx0" brushRef="#br0" timeOffset="217097.0999">4163 17151 620 0,'-10'-4'333'16,"-13"0"-64"-16,-1-4-66 15,1 5-49-15,1 3-36 0,8 1-49 16,0 6-27-16,7 2-40 15,6 0-5-15,8 8-9 16,10 2 4-16,7-4 7 16,6 3 2-16,-3-10 7 15,-3 2 3-15,-8-7 10 16,-7-3 7-16,-9 0 0 16,-6-2-5-16,-13 2-10 15,-7-3-10-15,-3 3-3 16,-1 2 1-16,2 1-3 15,7 5-3-15,10 3-4 16,2 1 0-16,11 5 7 16,-1 1 3-16,7 1 10 15,3-1 3-15,6-2 0 16,4-4-1-16,4-5 1 16,7-1-1-16,3-12-1 0,3-3-1 15,1-8 1-15,-7-4 1 16,-5-2 0-16,-3 0-4 15,-8-1-7-15,-2-3-2 16,-2 7-3-16,-3 5-3 16,-5 10 17-16,1 11 10 0,-3 14 8 15,-1 1 7-15,5 11-14 16,1 1-9 0,2-4-71-16,5-1-65 0</inkml:trace>
  <inkml:trace contextRef="#ctx0" brushRef="#br0" timeOffset="217441.7543">4788 17102 581 0,'8'1'398'16,"7"5"21"-16,-1 6-207 0,0 1-32 15,-9 7-59-15,-5-1-21 16,-17 4-32-16,-8 1-12 16,-13 1-23-16,-1-5-6 15,-3-8-6-15,1-5-1 16,2-7-5-16,4-5-3 16,8-4-2-16,4-3-3 15,13-3-4-15,3 2-8 0,11-2-6 16,7 3 3-16,13 10 9 15,6 5 11-15,5 12 11 16,2 7-1-16,4 2-4 16,1 3-2-16,-4-1-23 15,0-3-93 1</inkml:trace>
  <inkml:trace contextRef="#ctx0" brushRef="#br0" timeOffset="217736.4699">5128 17164 1063 0,'11'0'523'16,"6"2"-139"-16,8 11-236 15,3 4-18-15,-1 9-55 0,-6 2-23 16,-14 2-26-16,-7-1-7 16,-19-7 0-16,-4-2 1 15,-5-6-8 1,-2-5-1-16,7-6-35 0,2-3-51 16,10-10-139-16,6-2-168 0</inkml:trace>
  <inkml:trace contextRef="#ctx0" brushRef="#br0" timeOffset="218165.9843">5548 17390 1738 0,'-1'1'665'0,"3"2"-502"16,2 0-58-16,-4-3-79 16</inkml:trace>
</inkml:ink>
</file>

<file path=ppt/ink/ink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06T08:47:31.882"/>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7030A0"/>
    </inkml:brush>
  </inkml:definitions>
  <inkml:trace contextRef="#ctx0" brushRef="#br0">20137 4010 570 0,'4'-16'357'0,"-1"-14"-14"0,-3 13-123 15,-2 11-36-15,-7 11-74 16,-3 17-34-1,-5 16-65-15,-5 8-8 16,3 18-1-16,-1-3 0 0,5 6 2 16,9-2 1-1,-1-14 0-15,2-5 1 0,2-22 2 16,1-10 6-16,2-16 10 16,7-12 2-16,-1-18 12 15,2-12-1-15,2-12-3 16,0-4-3-16,5-6-10 15,-3 4-6-15,3 5-7 16,0 4-4-16,0 17-2 16,1 10 2-16,-7 17-5 15,2 11 0-15,-2 20 1 16,1 9-2-16,10 13 4 16,4 5 2-16,11 6-1 0,6-4 0 15,5 4 1 1,-1-1 0-16,-9-7 10 0,-8-4-39 15,-11-14-115-15,-7-9-79 16</inkml:trace>
  <inkml:trace contextRef="#ctx0" brushRef="#br0" timeOffset="171.2121">20044 4218 1037 0,'7'-1'494'0,"7"-2"-176"0,20 4-160 16,9 5-48-16,16 3-44 15,1 2-23-15,-5 1-20 16</inkml:trace>
  <inkml:trace contextRef="#ctx0" brushRef="#br0" timeOffset="1097.745">19038 9480 827 0,'-2'-10'424'0,"0"-9"-149"0,-5 13-102 15,3 10-48-15,3 17-69 16,-1 4-21-16,13 23-8 16,-2 1 2-16,-1 11 16 15,-2 4 1-15,-2 3-9 16,3 1-4-16,-3-14-17 16,3-3-6-16,-4-19-8 15,1-10-49-15,1-10-123 16,-1-12-131-16</inkml:trace>
  <inkml:trace contextRef="#ctx0" brushRef="#br0" timeOffset="1463.1529">18948 9563 503 0,'10'-11'321'0,"7"-21"18"0,9 4-90 16,8-2-71-16,3 0-30 0,13 13-62 15,2 8-29-15,3 15-41 16,-3 11-10 0,-18 11-5-16,-12 3 0 15,-24 4 2-15,-15 3 2 0,-17-5 3 16,-1-2 1 0,1-6-1-16,9-8-1 15,16-3-5-15,9-6-1 16,16-5 1-16,8-1 0 0,15 2 2 15,3 4-2-15,4 10-2 16,-4 4 1-16,-20 6 0 16,-11 4 4-16,-27 3 14 15,-14 2 8-15,-15-6 18 16,-6-6 5-16,-2-10-4 0,1-6-8 16,12-4-19-16,5-4-11 15,17-3-214 1</inkml:trace>
  <inkml:trace contextRef="#ctx0" brushRef="#br0" timeOffset="2664.7311">20660 9751 380 0,'6'-3'201'0,"4"-4"-16"16,-4 2 0-16,-4 5-3 15,-2 0-19-15,0 0-47 16,0 0-14-16,-1 0-22 15,0 0-8-15,-1 0-16 0,1 0-3 16,-7 22-12 0,-52 39-2-16,13-13-8 0,-12 9-8 15,-26 5-6 1,-14 2 0-16,-16-2 2 16,-1 1 1-16,7 1-2 15,10-4-3-15,20-4-5 16,9-8-1-16,29-13-2 15,13-6 0-15,17-21 0 16,9 0 2-16,9-6 6 16,4-4 2-16,7 1-1 15,-1-7-2-15,-4-1-7 16,3 4-2-16,-5-3-1 0,2 3 0 16,0-3 0-16,-2-2 0 15,2-5 2-15,-4-5 1 16,3-4-1-16,-4-2 1 15,-4-6 0-15,1 4-2 16,-4 2 1-16,-3 7-6 16,-4 9 21-16,-1 8 1 0,-7 9-2 15,-1 8 6-15,-4 12-26 16,-5 7 0-16,-2 11 1 16,0 1 0-16,1-1 0 15,7-2 1-15,8-17 0 16,10-1 6-16,11-15 50 15,12-3 20-15,23-3 24 16,10-5 2-16,9 2-41 16,-1-1-19-16,-14 4-19 15,-8 3-14-15,-20-3-703 0</inkml:trace>
  <inkml:trace contextRef="#ctx0" brushRef="#br0" timeOffset="3437.2681">18627 10742 564 0,'5'-9'313'0,"5"-5"-59"15,6-3-108-15,5-4-29 0,7 1-25 16,3-1-10-16,3 4-22 16,0 3-9-16,-5 3-12 15,-5 4-6-15,-7 7-10 16,-4 5-5-16,-6 7-9 16,-6-1-2-16,-1 8 1 15,0 1-1-15,-3 8-1 16,3 3-3-16,-3 0-1 15,6-2-1-15,1-5 1 16,5-4 2-16,8-10 5 16,1-6 3-16,3-10 7 15,2-4 0-15,-4-8-1 16,-4 0-3-16,-4-4-5 16,-2 3-1-16,-3 2-4 0,-1 4 0 15,0 4 1-15,-5 1-2 16,0 6 12-16,-5-2-1 15,3 7-4-15,1-3 0 16,0 0-11-16,0 7 0 16,1 19 2-16,3 33 1 15,1-28-1 1,0 0 0-16,3-5-8 16,5-7-87-16</inkml:trace>
  <inkml:trace contextRef="#ctx0" brushRef="#br0" timeOffset="3711.8231">19181 10862 728 0,'-4'5'450'0,"-3"3"0"0,1 9-279 0,2 9-49 15,2 1-49-15,0 1-7 16,4 2-26-16,0-7-11 16,2-7-13-1,1 0-6-15,-1-12-1 0,0 0 0 16,-3-4-6 0,-1-2-29-16,0 1-115 15,0 0-110-15</inkml:trace>
  <inkml:trace contextRef="#ctx0" brushRef="#br0" timeOffset="4036.1991">19079 10848 596 0,'6'-2'336'0,"7"-8"-40"0,2 2-73 16,10-3-97-16,1 3-31 0,8 8-55 15,2 1-13 1,-8 8-5-16,-3 2-4 0,-14 3-6 15,-6 2 0 1,-7 0 0-16,-5-1 1 0,-1-6 0 16,-1-1 0-16,6-4-3 15,3-4 0 1,7 2 3-16,3-3 2 16,8 3 0-16,-2 8 0 0,2 6-9 15,-2 7-3 1,-12 1 1-16,-9 3 2 0,-19-7 6 15,-9-4 3-15,-8-3 2 16,1-4 0-16,3-10 2 16,8-3-32-16,14-3-76 15,5-3-112-15</inkml:trace>
  <inkml:trace contextRef="#ctx0" brushRef="#br0" timeOffset="8483.7267">22271 2846 555 0,'14'-17'310'0,"6"-11"-76"0,2 12-105 15,-4 8-37-15,-10 12-51 16,-2 6-11-16,-2 10-5 16,-2 4 1-16,1 7 3 15,4 1-2-15,-1 6-6 16,1-4-4-16,6-1-9 16,-1-4-1-16,1-14 2 15,4 0 3-15,3-16 4 16,3-8 3-16,3-11 3 15,-5-8-1-15,-4-7-2 16,-2-5-3-16,-2-3-6 16,-1-1-2-16,-2 8-4 0,-3 8-4 15,-6 18 24-15,-1 7-1 16,-2 11 2-16,-2 7 4 16,3 10-26-16,1 2 1 15,2 5 0-15,4 1 0 16,0 1-23-16,1 3-55 15</inkml:trace>
  <inkml:trace contextRef="#ctx0" brushRef="#br0" timeOffset="8952.5555">22817 3090 633 0,'-4'3'263'0,"0"9"-152"0,-1 0-46 16,-4 8-24-16,4 0-14 15,-2-2-7 1,0-2 0-16,3-7 0 0,-1-3 30 15,5-8 11-15,2-5 11 16,3-9 20 0,4-3-22-16,-4-6-4 0,3 0-9 15,-2-4-21 1,-6 1-8-16,4 5-16 16,0 2-8-16,3 13-8 15,2 5-6-15,0 10 0 0,0 4 1 16,2 9 5-16,1 7 3 15,2 0 2-15,-2 2 2 16,2-4 2-16,-2-3 11 16,3-3-109-16</inkml:trace>
  <inkml:trace contextRef="#ctx0" brushRef="#br0" timeOffset="9070.0807">22818 3112 994 0,'8'-4'390'0,"13"-2"-280"16,2 3-41-16,3 3-49 0,3 1-125 16</inkml:trace>
  <inkml:trace contextRef="#ctx0" brushRef="#br0" timeOffset="9356.9172">23021 2880 626 0,'4'-1'358'0,"7"-3"-7"0,15 1-229 16,9-3-24-16,12 3-40 0,0 0-19 16,-2 3-23-1,-4 4-4-15,-17 4-52 16,-2 4-63-16,-9-2-319 15</inkml:trace>
  <inkml:trace contextRef="#ctx0" brushRef="#br0" timeOffset="9578.7132">23073 3006 838 0,'9'-2'346'0,"19"0"-206"0,7 2-32 16,11 1-43-16,3 0-18 16,-6 1-30-16,-2 0-95 15</inkml:trace>
  <inkml:trace contextRef="#ctx0" brushRef="#br0" timeOffset="10046.7121">23680 2811 543 0,'-10'-4'243'15,"-10"3"-97"-15,0 5-114 0,0 6-18 16,0 11-1-16,3 1 4 16,2 11 9-16,4 0 2 15,9 3-12-15,6 1-5 16,11-8 20-16,7-6 10 16,11-7 28-16,8-8 14 15,5-8 7-15,0-7 11 16,-11-10 27-16,-7-4 10 0,-17-8 6 15,-6-2-8 1,-13-4-42-16,-6 1-24 0,-14 8-40 16,-9 4-14-1,1 10-60-15,0 4-85 0,13 8-310 16</inkml:trace>
  <inkml:trace contextRef="#ctx0" brushRef="#br0" timeOffset="26661.6167">2326 5635 604 0,'3'-11'342'0,"4"-12"-51"15,-5 4-52-15,-4 15-97 16,-8 0-38-16,-5 17-59 16,-4 9-27-16,-6 17-15 15,2 9-1-15,-1 12-3 0,2 6 0 16,7 4 2-16,-3-5 2 16,8-16 4-16,4-13 5 15,2-20 1-15,4-11 6 16,9-13 7-16,4-5-2 15,6-20-2-15,4-4-5 16,1-20-6-16,-2-1 0 16,-1-10-2-1,-1 1-3-15,-3 11-4 16,-1 0-1-16,-3 22-2 16,-4 10-1-16,-7 9-8 15,2 13-8-15,2 10-6 0,2 5-2 16,14 11 4-16,3 5 6 0,11 5 4 15,6 9 2 1,6 3 6-16,-2 5 4 16,4 1 4-16,-1 0 0 0,-12-4 1 15,1-5-3 1,-19-12-2-16,-14-9-1 16,-6-6 1-16,-19-4 2 0,-17 0 5 15,-11-2 1-15,-17-5 1 16,-10-4 1-1,-13-4-3-15,8 2 0 0,3-8-2 16,15 6-5-16,29 1-1 0,11-2-7 16,24 3-22-1,11 1-48-15</inkml:trace>
  <inkml:trace contextRef="#ctx0" brushRef="#br0" timeOffset="27553.1273">3025 5534 781 0,'-6'-5'390'0,"-1"5"-154"0,0 5-82 15,1 19-97-15,6 13-29 16,1 22 5-16,5 9 4 0,-2 11-5 16,3 0-1-16,0-14-10 15,-3-8-4-15,5-23 4 16,0-4-8-16</inkml:trace>
  <inkml:trace contextRef="#ctx0" brushRef="#br0" timeOffset="27765.6783">2937 5583 922 0,'9'-4'354'15,"19"-2"-233"-15,14 3-39 16,32-2-24-16,9 0-9 15,21 5-29-15,-6-1-5 16,-18 3-59-16,-8 8-129 16</inkml:trace>
  <inkml:trace contextRef="#ctx0" brushRef="#br0" timeOffset="28009.0544">3010 6174 1091 0,'21'-4'461'15,"14"0"-275"-15,29 2-76 16,7 2-24-16,2 5-50 15,-2 2-18-15,-24-1-58 16,-7-3-69-16</inkml:trace>
  <inkml:trace contextRef="#ctx0" brushRef="#br0" timeOffset="28165.9564">3066 5913 1024 0,'9'-6'429'0,"27"-2"-246"31,12 2-78-31,24 6-57 0,6 3-20 16,-5 7-131-16</inkml:trace>
  <inkml:trace contextRef="#ctx0" brushRef="#br0" timeOffset="28757.0917">3587 6205 591 0,'-1'9'270'0,"-2"6"-117"15,-1 9-57-15,-4 6-13 16,3 5-33-16,2 0-15 16,4-5 18-16,0-9 13 15,0-9 49-15,-2-9 27 16,0-9-10-16,2-5-11 15,1-13-46-15,1-7-33 16,-3-6-21-16,-4-4-3 16,1 2-8-1,-1 5-4-15,-2 9-7 16,4 8-5-16,-2 10-21 16,1 8-7-16,8 7-7 15,2 8 0-15,9 9 17 16,6 0 9-16,3 2 13 15,2-3 3-15,2-8 10 0,-5-5 3 16,-4-9 8-16,-6-5 2 16,5-9 1-16,-1-5-2 15,-2-6-4-15,5-1-1 16,-11 1-5-16,-4 2-3 16,-2 10-11-16,-3 5-4 15,-1 10-1-15,-2 7 0 16,-1 11 6-16,3 3-2 15,0 8 2-15,1-1 0 0,6-2-69 16,3-1-102-16</inkml:trace>
  <inkml:trace contextRef="#ctx0" brushRef="#br0" timeOffset="28972.6016">3998 6148 653 0,'-1'11'379'0,"1"5"-15"15,0 7-196-15,4 3-32 16,-3 5-49-16,1 3-29 16,3 0-36-1,1 2-5-15,1-8-66 0,-1-6-109 16</inkml:trace>
  <inkml:trace contextRef="#ctx0" brushRef="#br0" timeOffset="29165.94">4151 6141 792 0,'-1'1'417'0,"-4"3"-43"16,5 11-245-16,1 6-30 0,5 9-16 15,2 0-11-15,6 5-35 16,-3 2-11-16,1-2-10 16,-1-3-3-16,-3-11-32 15,-1-7-73-15</inkml:trace>
  <inkml:trace contextRef="#ctx0" brushRef="#br0" timeOffset="29319.0699">4027 6272 898 0,'1'-3'463'0,"1"-1"-131"0,6 4-170 16,19 2-110-16,0 3-32 16,12 5-12-16,-1 2-35 15</inkml:trace>
  <inkml:trace contextRef="#ctx0" brushRef="#br0" timeOffset="29522.3466">4350 6242 905 0,'4'-4'470'15,"6"0"-111"-15,4 4-170 0,10 12-114 16,0 8-25-16,0 10-26 15,-1 3-6-15,-5 3-7 16,-3-1-2-16,-5-8-50 0,2-7-63 16</inkml:trace>
  <inkml:trace contextRef="#ctx0" brushRef="#br0" timeOffset="29673.4628">4506 6257 1230 0,'-9'1'517'0,"-11"6"-306"0,-1 3-68 16,-3 13-89-16,6 5-22 16,-1 11-23-16,1 0-3 15,4-4-110-15,-1-2-71 16</inkml:trace>
  <inkml:trace contextRef="#ctx0" brushRef="#br0" timeOffset="30370.3409">4020 5382 754 0,'0'-3'379'0,"0"1"-153"16,-1 10-84-16,-7 14-104 16,-1 7-29-16,0 5-5 15,-3 2-3-15,6-4 2 16,1-4 2-16,0-7 5 16,2-6 4-16,0-12 54 15,6-3 14-15,0-8 10 16,4-7-1-16,-4-14-49 15,-3-5-15-15,7-5-12 16,-1-4-5-16,2 4-6 16,0 2-4-16,-3 7-6 15,5 8-3-15,1 12-9 0,2 8-5 16,-1 11-10-16,0 7-2 16,5 16 5-16,0 6 9 15,12 8 12-15,-3 3 5 16,0-8 6-16,0-3 3 15,-5-10-43-15,-4-9-93 16</inkml:trace>
  <inkml:trace contextRef="#ctx0" brushRef="#br0" timeOffset="30526.0946">4007 5521 750 0,'0'-1'358'15,"3"-3"-137"-15,13 4-138 16,8 0-48-16,17 4-31 16,5 1-1-16,14 0-201 15</inkml:trace>
  <inkml:trace contextRef="#ctx0" brushRef="#br0" timeOffset="30913.2851">4314 5428 869 0,'-1'-1'376'15,"5"-1"-209"-15,7 6-55 0,12-2-61 16,11 7-4-16,7-2 0 16,2-2-9-16,4 2-11 15,-3-7-3-15,-5-2-3 16,-3 0 3-16,-17-6 5 16,-5 4 1-16,-10-7-2 15,-4-3-4-15,-1 1-9 16,-2-1-8-16,2 8-11 15,1 4-14-15,4 9-12 16,-2 2 1-16,1 9 18 16,-1 0 13-16,-2 0 16 0,0 1 4 15,-3-9-22-15,1 0-62 16</inkml:trace>
  <inkml:trace contextRef="#ctx0" brushRef="#br0" timeOffset="31163.607">4872 5346 986 0,'-1'-4'453'16,"2"-1"-206"-16,-1 12-138 15,2 9-35-15,0 11-20 16,-2 6 8-16,1 5-10 15,2-1-9-15,1-5-20 16,3-2-7-16,2-8-7 16,1-4-6-16,-2-10-110 15,4-1-127-15</inkml:trace>
  <inkml:trace contextRef="#ctx0" brushRef="#br0" timeOffset="31522.9602">4839 5353 997 0,'10'-9'474'16,"8"-9"-200"-16,8 4-116 0,2 4-41 16,1 7-65-16,-1 4-23 0,-2 9-23 15,0 3-1 1,-10 4-4-16,-4-1-1 0,-12 5-5 15,-6-1 0-15,-8-4 4 16,3 0 2-16,-3-9 6 16,7-1 1-1,8-4-11-15,2 0-2 0,9 0-6 16,1 1-2-16,7 7 6 16,4 1 0-16,-1 7 4 15,-4 4 8-15,-12-4 7 16,-10 2 6-1,-21-6 7-15,-6 1 0 0,-6-4 3 16,2-7 0-16,9-5-11 16,6-10-61-16</inkml:trace>
  <inkml:trace contextRef="#ctx0" brushRef="#br0" timeOffset="32094.7761">5569 5878 786 0,'14'0'347'0,"26"2"-153"0,13 0-27 16,17 4-45-16,5 2-28 16,-13 1-50-1,-5-2-13-15,-19-4-99 0,-8 1-137 16</inkml:trace>
  <inkml:trace contextRef="#ctx0" brushRef="#br0" timeOffset="32280.0279">5621 6062 974 0,'8'0'415'0,"18"-3"-183"15,13 3-62-15,22 3-34 16,4-3-24-16,5 1-66 16,3 2 0-16,-2 2-217 15</inkml:trace>
  <inkml:trace contextRef="#ctx0" brushRef="#br0" timeOffset="32705.6269">7034 5601 939 0,'-16'-11'432'0,"-14"-9"-184"16,-4 15-166-16,-6 4-42 0,3 17-53 15,0 12-12 1,2 18-12-16,6 12 2 0,14 20 11 16,12 2 6-16,27-1 9 15,9-5 37-15,17-25 51 16,6-8 12-16,17-23 33 15,3-12-13-15,2-19 9 16,-3-10 7-16,-25-23 2 16,-15-12-12-16,-24-19-48 15,-19-7-19-15,-30 0-46 16,-12 8-10-16,-15 24-24 16,2 11-54-16,12 18-97 15,14 9-96-15</inkml:trace>
  <inkml:trace contextRef="#ctx0" brushRef="#br0" timeOffset="32887.1563">7179 5718 1081 0,'-33'22'458'15,"-42"42"-258"-15,-9 13-38 0,8 20-78 16,5 8-28-16</inkml:trace>
  <inkml:trace contextRef="#ctx0" brushRef="#br0" timeOffset="41034.3027">2078 7234 639 0,'1'-18'382'16,"-1"-18"-71"-16,3 14-81 16,3 8-50-16,0 20-78 15,0 16-40-15,2 29-31 16,1 20 2-16,-1 18-9 15,0 4-1-15,-4-3-5 16,-2-9-1-16,0-10-2 16,-2-8-1-16,6-17-112 15,-1-8-49-15</inkml:trace>
  <inkml:trace contextRef="#ctx0" brushRef="#br0" timeOffset="41219.4574">2037 7196 818 0,'4'-8'385'15,"14"-6"-187"-15,10 7-52 16,17 13-93-16,16 3-26 0,20 8-13 16,9-3-3-16,-2 3-19 15,-6-1-78-15</inkml:trace>
  <inkml:trace contextRef="#ctx0" brushRef="#br0" timeOffset="41422.5395">2027 7830 978 0,'19'0'430'16,"16"-3"-224"-16,36-4-87 15,6-1-27-15,14 9-45 0,-5 5-47 16,-22 9-239 0</inkml:trace>
  <inkml:trace contextRef="#ctx0" brushRef="#br0" timeOffset="42079.3588">2673 7871 561 0,'-1'20'302'0,"-4"15"-86"16,5-2-62-16,-4-1-22 16,4-12-48-16,3-2-14 15,-3-14 20-15,4-3 1 16,-2-10-2-16,-4-14-7 15,2-6-46-15,-4-7-12 16,1-8-9-16,-3 8-5 16,1 0-8-16,0 7-4 15,2 17-15-15,4 3-7 16,1 15-8-16,3 10 0 0,6 10 10 16,1 0 9-16,9 3 9 15,2-5 2-15,0-9 4 16,-1-4 2-16,0-14 7 15,0-6 3-15,-1-9 5 16,0-7 1-16,-6-1-2 16,-2-2-3-16,-3 8-9 15,-6 18-6 1,-2 1-16-16,0 1-2 0,-3 0 1 16,-1 30 4-16,-6 58 38 15,7-37-22-15</inkml:trace>
  <inkml:trace contextRef="#ctx0" brushRef="#br0" timeOffset="44546.165">2177 7604 950 0,'8'6'389'0,"23"7"-223"15,6-3-62-15,36 5-35 16,10-3 12-16</inkml:trace>
  <inkml:trace contextRef="#ctx0" brushRef="#br0" timeOffset="44953.3581">3082 7760 686 0,'0'0'381'16,"-1"1"-70"-16,1 15-166 15,0 7-49-15,2 17-48 16,3 3-14-16,-1 0-17 16,4-7-2-16,4-11-35 15,3-10-86-15</inkml:trace>
  <inkml:trace contextRef="#ctx0" brushRef="#br0" timeOffset="45125.9716">3241 7806 806 0,'0'8'370'16,"0"14"-157"-16,2 9-47 15,-2 6-56-15,5 1-29 16,1-2-44-16,-1-8-12 15,1-10-6-15,-3-1-28 0,3-12-236 16</inkml:trace>
  <inkml:trace contextRef="#ctx0" brushRef="#br0" timeOffset="45286.1142">3107 7916 864 0,'0'-2'437'0,"6"-2"-133"16,8 2-129-16,19-1-125 16,8 2-19-16,3 2-28 15,2 3-75-15</inkml:trace>
  <inkml:trace contextRef="#ctx0" brushRef="#br0" timeOffset="45448.488">3444 7834 1222 0,'9'9'461'15,"14"11"-350"-15,8 7-39 16,0 7-42-16,4 3-9 0,-5-5-38 16,-2-6-72-16</inkml:trace>
  <inkml:trace contextRef="#ctx0" brushRef="#br0" timeOffset="45583.9687">3655 7814 746 0,'-15'2'488'0,"-18"10"25"16,-1 8-223-16,2 11-157 16,-2 1-48-16,9-2-54 15,3-4-42-15,12-12-263 16</inkml:trace>
  <inkml:trace contextRef="#ctx0" brushRef="#br0" timeOffset="46039.59">3175 7126 727 0,'-11'7'355'15,"-15"11"-120"-15,0 10-83 16,4 9-65-16,5 2-24 15,8-1-22-15,3-7-15 16,5-10-13-16,2-7 1 0,5-17 10 16,2-8 2-1,7-13 5-15,-2-7-2 0,5-5-7 16,-4-1-1-16,-4 5-1 16,-1 2-3-16,-4 5-7 15,2 6-5-15,-3 7 3 16,0 7 1-16,1 6 4 15,4 6 2-15,3 9-7 0,7 2-3 16,7 9-1 0,6 6-2-16,5-1 2 15,-2 1-30-15,-9-3-187 16</inkml:trace>
  <inkml:trace contextRef="#ctx0" brushRef="#br0" timeOffset="46191.6807">3081 7276 994 0,'3'-4'480'15,"16"1"-195"-15,14 1-98 16,17 2-105-16,9 0-38 0,-1 0-83 16</inkml:trace>
  <inkml:trace contextRef="#ctx0" brushRef="#br0" timeOffset="47056.0558">4336 7554 554 0,'-2'1'320'0,"7"2"-38"16,8 2-109-16,23-2-89 16,13 3-18-16,11-1-25 15,6-5-11-15,0 0-15 16,0-3-97-16</inkml:trace>
  <inkml:trace contextRef="#ctx0" brushRef="#br0" timeOffset="47233.5077">4452 7642 922 0,'8'3'386'16,"19"-2"-211"-16,12 1-50 15,23 3-44-15,6-1-26 16,8 2-70-16,-1 2-139 15</inkml:trace>
  <inkml:trace contextRef="#ctx0" brushRef="#br0" timeOffset="47536.5862">5467 7226 916 0,'-2'13'380'16,"-3"11"-196"-16,1 30-119 0,6 14 0 15,0 13-14-15,2 2-12 16,3-3-15 0,-6-7-5-16,1-10-2 15,7-12-35-15,3-21-162 0</inkml:trace>
  <inkml:trace contextRef="#ctx0" brushRef="#br0" timeOffset="47725.8082">5448 7220 1176 0,'20'-3'461'0,"32"-7"-327"16,11-2-39-16,21 7-48 16,1 1-20-16,-4 10-17 0,-2 4-30 15,-15 6-152-15,-7 4-286 16</inkml:trace>
  <inkml:trace contextRef="#ctx0" brushRef="#br0" timeOffset="47957.4176">5558 7947 1090 0,'31'2'429'0,"40"0"-310"0,3 1-37 0,-2 4-49 16,-6 4-2 0,-17-1-142-16,-10-5-183 15</inkml:trace>
  <inkml:trace contextRef="#ctx0" brushRef="#br0" timeOffset="48117.6663">5504 7649 1192 0,'22'1'476'0,"35"5"-317"16,14 0-33-16,19 5-64 15,0 1-17-15</inkml:trace>
  <inkml:trace contextRef="#ctx0" brushRef="#br0" timeOffset="48819.8143">6135 7781 695 0,'-5'2'366'15,"-3"5"-77"-15,1 14-163 0,-2 6-39 16,4 13-32-16,3 2-9 16,2-4-14-16,0-5-4 15,7-13-8-15,0-6 0 16,3-12 14-16,2-4 4 16,-3-14 4-16,0-5-2 15,-4-10-15-15,-4-6-5 16,-1-2-9-16,-6-4-3 0,0 13-8 15,5 7-3-15,-1 14-20 16,0 10-2-16,-1 13-2 16,2 9 2-16,7 8 16 15,4 4 3-15,12-10 6 16,2-4 1-16,9-14 6 16,-1-7 2-16,-1-14 4 15,0-4-1 1,-12-7 1-16,-4-1-3 0,-5-2-5 15,-3 5-1-15,1 8-4 16,-3 5-2-16,-1 7 2 16,-3 8 7-16,-1 16 8 15,3 8 4-15,0 11-3 0,1-1-5 16,6-3-3-16,2-6-50 16,3-9-256-16</inkml:trace>
  <inkml:trace contextRef="#ctx0" brushRef="#br0" timeOffset="48987.7765">6489 7791 613 0,'0'-6'398'16,"3"-5"-11"-16,1 11-197 0,1 10-55 16,3 13-73-16,-1 10-21 15,5 10-26-15,-4-2-2 16,1-6-28-16,-1 0-76 15</inkml:trace>
  <inkml:trace contextRef="#ctx0" brushRef="#br0" timeOffset="49182.4417">6695 7756 577 0,'2'-3'396'0,"2"0"26"0,-3 6-179 16,-1-3-118-16,1 16-35 15,6 51-28-15,1-22-19 16,2 1-22-16,4-1-5 16,1-8-5-1,-3-9 1-15,-1-11-16 16,2-7-36-16,-6-7-129 0,-1-7-223 0</inkml:trace>
  <inkml:trace contextRef="#ctx0" brushRef="#br0" timeOffset="49576.948">6485 7927 693 0,'8'-1'435'15,"7"-2"20"-15,20 1-301 16,6 2-41-16,7 5-63 0,0 1-17 16,-12-2-138-16</inkml:trace>
  <inkml:trace contextRef="#ctx0" brushRef="#br0" timeOffset="49784.5165">6847 7829 731 0,'7'1'428'16,"9"7"-6"-16,8 12-209 15,15 9-86-15,2 7-24 16,5 2-43-16,0-5-17 16,-11-3-16-16,-5-5-52 15,-8-10-190-15</inkml:trace>
  <inkml:trace contextRef="#ctx0" brushRef="#br0" timeOffset="49941.7133">7145 7844 815 0,'-13'1'496'0,"-15"5"-12"16,4 7-222-16,1 6-140 15,2 7-44-15,4 1-50 16,-1-2-9-16,5 1-141 16,-2-4-158-16</inkml:trace>
  <inkml:trace contextRef="#ctx0" brushRef="#br0" timeOffset="50295.5073">6532 6997 987 0,'2'4'437'16,"1"1"-192"-16,4 16-150 15,2 2-28-15,3 8-13 16,0 2-8-16,1-4-17 16,1 0-6-16,-4-9-6 15,9-7-49-15,-13-3-256 16</inkml:trace>
  <inkml:trace contextRef="#ctx0" brushRef="#br0" timeOffset="50604.7871">6505 7028 847 0,'14'-10'403'0,"18"-11"-159"0,6 1-50 16,6 9-92-16,-2 3-34 16,-5 8-48-16,-7 4-9 0,-12 8-6 15,-14 2 1 1,-10 2 1-16,-4-1 1 15,-1 0-1-15,5 0-2 0,12-5-3 16,6 2-2-16,15-3 0 16,4 1-2-16,6 11 0 15,-4 1-1 1,-11 7 14-16,-10 1 12 16,-18-4 42-16,-11 1 15 0,-27-9 7 15,-7-5-5-15,-10-12-35 16,6-2-15-16,19-8-41 15,9 3-74-15</inkml:trace>
  <inkml:trace contextRef="#ctx0" brushRef="#br0" timeOffset="63317.0207">2035 9014 707 0,'-2'-8'417'15,"-2"-8"-76"-15,1 7-113 16,4 7-57-16,1 13-78 15,5 13-32-15,-3 21-38 16,3 15 1-16,3 27-10 16,-1 18-4-16,9 11-1 0,-10-2 1 15,4-18 2 1,-6-19 20-16,2-23-104 16,4-9-91-16</inkml:trace>
  <inkml:trace contextRef="#ctx0" brushRef="#br0" timeOffset="63660.3317">2534 9109 524 0,'-2'1'332'0,"-5"2"11"16,-7 7-196-16,-9 2-30 0,-15 7-52 15,-15 4 40-15,-14 9-28 16,-1 6-9-16,4 7-3 16,15 2-60-16,14 1-5 15,10-6 8-15,31-2 35 16,14-4 16-16,36-3 32 0,19 1 1 15,16 1-26 1,0-5-11-16,-16-1-29 16,-13-5-7-16,-21-9-42 15,-8 0-87-15</inkml:trace>
  <inkml:trace contextRef="#ctx0" brushRef="#br0" timeOffset="64589.3599">2865 9674 608 0,'1'-4'359'0,"-3"3"-64"15,-4 3-93-15,5-2-105 16,-7 13-28-16,-32 56-9 15,18-27-3-15,-1 2-15 16,4-3-9-16,3-9-17 0,7-6-4 16,8-10 0-16,1-6 3 15,6-11 9-15,-1-4 1 16,5-14 1-16,0-4-3 16,0-12-11-1,5-5-2-15,3 0-3 0,0-2-1 16,3 6-3-1,-5 9-1-15,-1 8-3 16,-4 4-3-16,-2 13-9 16,1 3-4-16,1 7 0 0,3 6 3 0,5 8 10 15,3 4 3-15,-3 5 2 16,2 4 1 0,0 1 2-16,-10-6 3 15,1-6-37-15,-3-7-50 16,-6-9-230-16</inkml:trace>
  <inkml:trace contextRef="#ctx0" brushRef="#br0" timeOffset="64761.202">2773 9783 1136 0,'12'1'509'0,"17"5"-249"16,8-2-96-16,15 3-72 0,-3-1-39 15,-16-4-65 1,1-2 19-16</inkml:trace>
  <inkml:trace contextRef="#ctx0" brushRef="#br0" timeOffset="65319.6343">3542 9162 1015 0,'-1'-5'463'0,"1"-1"-232"15,0 8-76-15,0-2-88 0,0 23-30 16,9 64-13-16,-2-20-2 16,7 7-4-16,2-3 1 15,-5-21 2-15,3-12 2 16,-2-17-82-16,-4-6-89 16</inkml:trace>
  <inkml:trace contextRef="#ctx0" brushRef="#br0" timeOffset="65474.6877">3332 9335 1100 0,'6'0'456'0,"19"3"-236"16,18 4-63-16,24 5-51 0,11-2-22 15,13 0-54-15,0-3-10 16,2-4-256-16</inkml:trace>
  <inkml:trace contextRef="#ctx0" brushRef="#br0" timeOffset="65992.591">4131 8982 1051 0,'9'2'423'16,"9"3"-260"-16,-2 17-103 0,-1 8-18 15,-10 11-14-15,-3 8-5 16,-7 8-8-16,0 8-2 16,7 4-5-1,7-3-1-15,17-12 0 16,8-11 1-16,13-19 4 0,3-7 3 16,1-13 6-1,0-6 4-15,-10-15 6 0,-3-11 3 16,-10-19-3-16,0-7-1 15,-5-11-4-15,-6 1-4 16,-10 3-64-16,-6 7-4 16,-5 10 5-16,-3 8 10 15,1 15 65-15,0 12-2 16,4 22-6-16,2 14-11 0,9 24-6 16,7 7 2-16,5 21-4 15,1 7-1-15,-13-4 1 16,9-6 4-16,-2-22 9 15,-1-16-47-15</inkml:trace>
  <inkml:trace contextRef="#ctx0" brushRef="#br0" timeOffset="66654.3974">5029 9753 397 0,'2'-5'276'0,"8"-8"15"0,-10-1-55 16,-4-4-81-16,0-6-26 0,-10 3-34 16,-2-2-10-16,-6 1-27 15,-4 7-13-15,0 7-30 32,2 6-11-32,4 6-14 0,5 6-7 15,9 2-3 1,6 2 3-16,12 1 7 0,2-4 7 15,6-2 4 1,3-2 4-16,-6-7 0 16,0-1 2-16,-7 0-1 0,-3-1 12 15,0 6-2-15,2 5-2 16,5 16-4-16,3 5-12 16,2 12-2-16,-3 3 1 15,-14 0 6-15,-6 0 4 16,-22-9 5-16,-2-5 4 15,-15-17 4-15,-1-11 1 0,1-11-1 16,1-10-4 0,19-3-44-16,5-2-44 0,20 2-186 15</inkml:trace>
  <inkml:trace contextRef="#ctx0" brushRef="#br0" timeOffset="67097.8334">5283 9912 879 0,'-5'2'383'0,"-4"4"-197"0,0 6-77 16,-2 10-73-16,1 1-13 16,1 5-17-16,-4-2-3 15,7-6 1-15,4-2 2 16,-4-10 8-16,9-7 5 16,0-5 16-16,-1-5 4 15,9-12-3-15,-3-1-3 16,3-8-15-16,0-6-4 0,1-6-4 15,1-1-2-15,0 7-8 16,1 6-3 0,-3 16 6-16,-1 11 8 0,0 11 18 15,2 7 8-15,3 15-9 16,0 3-4-16,6 8-15 16,-5-1-2-16,0-2 0 15,3-3-8-15,-5-9-80 16,-1-3-53-16</inkml:trace>
  <inkml:trace contextRef="#ctx0" brushRef="#br0" timeOffset="67253.867">5279 9968 1037 0,'11'-1'473'0,"14"1"-197"0,6-2-83 15,5 6-81-15,-3 3-35 0,-10-1-120 16</inkml:trace>
  <inkml:trace contextRef="#ctx0" brushRef="#br0" timeOffset="67961.187">5958 9217 915 0,'7'1'414'0,"14"4"-173"0,11 2-54 0,21 3-70 15,12 2-30 1,10-4-50 0,-6-1-12-16,-11-5-87 15,-15 2-94-15</inkml:trace>
  <inkml:trace contextRef="#ctx0" brushRef="#br0" timeOffset="68213.9711">6007 9440 645 0,'10'-3'404'15,"26"0"26"-15,5 5-141 0,27-2-84 16,5 4-37-16,-11 3-73 16,-2-5-33-16,-24 3-34 15,-12-3-27-15</inkml:trace>
  <inkml:trace contextRef="#ctx0" brushRef="#br0" timeOffset="68715.8159">7221 8886 900 0,'-1'3'389'16,"2"16"-198"-16,5 18-67 0,10 30-65 15,8 13 6-15,2 21-7 16,-5 8-4-16,-13 0-13 16,-8-9-7-16,-4-21-29 15,-3-18-55-15,6-22-311 16</inkml:trace>
  <inkml:trace contextRef="#ctx0" brushRef="#br0" timeOffset="69041.599">7851 9015 896 0,'0'0'383'0,"-9"-3"-227"16,-9 5-46-16,-21 8-60 0,-16 2-4 15,-15 9-7-15,-7 3-2 16,-2 4-13-16,9 1-15 16,14 2-10-16,8-1-4 15,17-1 20-15,14-4 17 16,26 6 46-16,18 4 19 15,33 10 13-15,12 1-6 16,20-4-33-16,5-7-15 16,-9-9-26-16,-14-1-23 15,-26-10-132-15,-10-4-434 0</inkml:trace>
  <inkml:trace contextRef="#ctx0" brushRef="#br0" timeOffset="69284.1504">7937 9643 812 0,'-1'15'365'0,"-2"9"-175"15,7 10-63-15,0 6-24 16,6 8-38-16,0 0-24 15,-2 0-20-15,-3-9-5 16,-5-18-25-16,0-5-33 16,-5-16-165-16,-2-5-135 0</inkml:trace>
  <inkml:trace contextRef="#ctx0" brushRef="#br0" timeOffset="69568.9467">7872 9654 548 0,'4'-8'389'15,"4"-6"39"-15,5 4-152 0,15 8-121 16,4-1-43-16,13 8-38 16,4 1-19-16,-9 4-18 15,-6 4-9-15,-15 1-14 16,-6-1-4-16,-7-2-1 16,-4-1 1-16,-1-4 0 15,-1-2-2-15,6-3-7 16,5-1-1-16,9 1-6 15,4 3 0-15,5 7 0 16,-5 6-1-16,-10 6-4 16,-6 5 0-16,-19 2 3 15,-10 1 2-15,-16-2 8 0,-10-6 3 16,-3-15 6 0,2-7-7-16,12-15-102 15,15-3-119-15</inkml:trace>
  <inkml:trace contextRef="#ctx0" brushRef="#br0" timeOffset="69879.1316">8827 9155 1226 0,'0'8'488'0,"-5"19"-313"16,0 4-31-16,10 23-40 0,-1 8-21 15,6 1-38-15,4 1-13 16,0-16-14-16,1-7-3 15,0-14-82-15,-6-9-87 16</inkml:trace>
  <inkml:trace contextRef="#ctx0" brushRef="#br0" timeOffset="70033.921">8609 9400 1183 0,'25'-2'519'0,"37"2"-249"0,13 2-53 16,12 7-85-16,-1 0-35 16,-10-5-60-16,-4 2-23 0,-24-6-123 15</inkml:trace>
  <inkml:trace contextRef="#ctx0" brushRef="#br0" timeOffset="70717.8109">9857 9078 779 0,'12'-12'333'16,"19"-13"-162"-16,6 2-23 0,1 11-40 15,2 6-30-15,-12 18-52 16,-5 12-9-16,-15 18 3 15,-7 13 1-15,-1 15 4 16,-2 9-2-16,8 0-10 16,9-3 2-16,10-20 0 15,5-9 4-15,6-19 8 16,-2-15 6-16,0-13 10 16,-2-11 0-16,-1-21-2 15,-2-8-5-15,2-21-13 16,3-9-2-16,-7-8-6 15,1-4-4-15,-5 18-5 0,-8 14-4 16,-8 20-12 0,-7 14-5-16,-13 19-11 0,-2 12-2 15,-3 17 1-15,4 14 6 16,12 14 10 0,7 12 3-16,15 12 8 0,10-7 3 15,6-9-45-15,2-9-100 0</inkml:trace>
  <inkml:trace contextRef="#ctx0" brushRef="#br0" timeOffset="71166.6383">10828 9742 711 0,'1'-8'333'0,"6"-11"-129"16,-2-3-56-16,-6 0-64 0,-2-1-13 16,-9 4-27-16,-6 0-12 15,-2 9-18 1,-3 8-9-16,3 3-7 0,3 7-5 15,5 6-4 1,7-4 0-16,10 6 2 16,4-3 3-16,10-3 6 15,0-2 1-15,1-5 3 16,1-2 1-16,-6-1-2 16,2 1-1-16,-2 7 3 0,0 6 1 15,0 9 1-15,-5 5 1 16,-9 8-3-16,-4 4-2 15,-18-1 2-15,-5-2 3 16,-4-11 3-16,-5-7 1 16,9-22 2-16,0-9-9 15,10-16-55-15,5-4-66 0</inkml:trace>
  <inkml:trace contextRef="#ctx0" brushRef="#br0" timeOffset="71398.0086">11055 9850 704 0,'-1'12'396'15,"-2"5"-56"-15,3 15-184 16,2 4-36-16,2 4-59 0,5-4-24 15,-3-5-21 1,1-2-3-16,0-15-19 0,-1-1-43 16,-4-12-261-16</inkml:trace>
  <inkml:trace contextRef="#ctx0" brushRef="#br0" timeOffset="71721.1783">11000 9798 753 0,'9'-7'405'16,"15"-4"-101"-16,6 4-66 16,12 6-119-16,-4 1-37 0,-2 12-47 15,-5 6-17-15,-16 1-12 16,-3 5 1-16,-14-2 1 16,-7 0 1-16,0-3 0 15,-1-4 1-15,5-7-3 16,5-5 0-16,10-3-2 15,4-2-2-15,7 2-2 16,0 2-1-16,5 10-3 16,-1 6-1-16,-5 9 4 15,-10-3 16-15,-17 2 32 16,-12-4 12-16,-11-4 13 16,-10-4-6-16,4-10-24 15,-1-2-10-15,3-5-46 16,9-2-97-16</inkml:trace>
  <inkml:trace contextRef="#ctx0" brushRef="#br0" timeOffset="107969.9569">2669 10949 736 0,'-17'-12'365'0,"-19"-6"-131"15,-6 7-40-15,-7 25-99 16,-5 13-34-16,-7 26-52 16,9 15-16-16,22 21-13 15,15 10-6-15,38 3 12 16,17-2 10-16,27-24 17 15,13-20 23-15,14-35 24 16,8-21 13-16,2-34 72 16,-5-15 33-16,-35-23 14 15,-25-9 1-15,-39-11-63 16,-24-3-43-16,-32 9-40 16,-8 8-25-16,-9 19-24 0,3 21-15 15,20 24-81 1,5 17-77-16</inkml:trace>
  <inkml:trace contextRef="#ctx0" brushRef="#br0" timeOffset="108337.3453">2894 11019 753 0,'2'-1'371'15,"2"-2"-127"1,-1-2-56-16,-4 5-82 0,0 0-18 16,-12 13-28-16,-48 52-9 15,8-6-11-15,-2 10-12 16,3 15-13 0,-3 3-6-16,22-13 30 15,6-11-96-15</inkml:trace>
  <inkml:trace contextRef="#ctx0" brushRef="#br0" timeOffset="118799.4646">3753 11080 640 0,'-1'13'279'0,"1"8"-136"16,0 17-41-16,0 7-18 15,6 9-10-15,-1 5-4 16,7-3-43-16,2-5-3 16,-6-13-2-16,-1-9 0 0,-2-15-57 15,-2-1-117 1</inkml:trace>
  <inkml:trace contextRef="#ctx0" brushRef="#br0" timeOffset="118945.333">3587 11333 1012 0,'10'-6'415'0,"19"-6"-254"15,15 3-47-15,27 5-39 0,9 4-27 16,-4 3-27-16,2 6-17 16</inkml:trace>
  <inkml:trace contextRef="#ctx0" brushRef="#br0" timeOffset="119571.2677">4438 11129 744 0,'7'4'344'0,"11"14"-133"16,-4 5-56-16,4 12-44 15,-3 8-18-15,-12 1-32 16,2 3-14-16,-5-5-19 0,0-6-6 16,0-11-6-16,0-11 0 15,2-12 10-15,0-4 3 16,0-17 0-16,2-7-1 16,0-17-14-16,5-3-6 15,9 3-7 1,5 5-2-16,5 12-2 15,-2 7 1-15,-1 13 1 16,0 6 1-16,-9 14 3 16,-7 6 2-16,-7 9 2 15,-2 3 0-15,0 0-1 16,5-1 0-16,2-6 0 16,3-8-2-16,6-9-1 0,-1-9-1 15,3-18 1-15,1-6 1 16,4-11 2-16,0-3-1 15,5 0-5-15,1 3 0 16,-3 14-6-16,0 9-2 16,-11 18 4-16,-3 10 2 0,-4 14 3 15,-9 3 4-15,2 10-1 16,-3-5 0-16,4-2-1 16,11-6-43-16</inkml:trace>
  <inkml:trace contextRef="#ctx0" brushRef="#br0" timeOffset="120251.2759">5482 11425 364 0,'5'-9'287'16,"8"-4"10"-16,-7-3-53 15,0-6-30-15,-5-1-61 16,2-1-23-16,-7-2-46 16,3 3-17-16,-14 1-17 15,-9 0-6-15,-6 12-14 16,-10 2-6-16,0 14-20 15,3 6-8-15,5 6-11 16,10 5-3-16,18 6 2 16,5 1 3-16,18 1 9 15,6-5 4-15,9-10 1 16,3-6 1-16,3-13 2 16,-3-4 0-16,-4-5 3 0,-8-2 0 15,-16 0 4-15,2 4 0 16,-13 6-6-16,-1 9-2 15,-6 16-2-15,-2 6-1 16,6 14 2-16,-2 0-1 16,15 6-1-1,0 2 0-15,0 3 0 0,1 2 11 16,-16-5 33-16,-7 0 13 16,-4-8 13-16,-5-6-9 15,-5-15-24-15,2-8-10 16,-9-20-4-16,3-11-4 15,4-16-39-15,9-7-53 0,17-4-175 16</inkml:trace>
  <inkml:trace contextRef="#ctx0" brushRef="#br0" timeOffset="120828.4659">5729 10756 823 0,'1'-9'402'16,"3"-8"-143"-16,0 4-68 0,1 13-101 15,-1 8-28-15,3 15-34 16,-2 9-2-16,1 25 1 15,1 12-1-15,-2 6-9 16,0-1-4-16,0-6-5 16,-3-10 0-16,2-9 0 15,3-3 1-15,1-16 0 16,3-6 1 0,8-11 9-16,0-11 10 0,5-9 7 15,1-6-1-15,-1-10-7 0,-1 2-13 16,-2 5-9-16,-6 4-2 15,-8 12-5 1,-4 5 0-16,-10 13 0 0,3 8 0 16,0 9 1-1,1 0 0-15,16 2 0 16,4-6 1-16,18-10 2 16,4-5 0-16,-1-12 1 15,-1-4-11-15</inkml:trace>
  <inkml:trace contextRef="#ctx0" brushRef="#br0" timeOffset="167766.29">20700 10228 335 0,'-9'1'192'0,"-13"-1"-21"0,2 3-12 15,4-2-31-15,2 0-15 16,9-1-31-16,2 0-7 16,8 1 19-16,-5-1 13 15,8 0 27-15,22 2-3 16,75 4-28-16,-32-3-18 15,25-1-36-15,6-2-9 16,6 0-18-16,2 0-6 0,-23-1-72 16,-9 0-111-16</inkml:trace>
  <inkml:trace contextRef="#ctx0" brushRef="#br0" timeOffset="168153.0601">21783 10248 689 0,'3'0'329'0,"10"0"-97"0,4 0-33 15,13-1-38-15,8-3-20 16,15 1-54-16,8-2-22 15,16 1-31-15,4 1-12 16,-2 3-9-16,-8 0 14 16,-13 1-129-16,-9 5-113 0</inkml:trace>
  <inkml:trace contextRef="#ctx0" brushRef="#br0" timeOffset="168537.5408">22808 10269 603 0,'-4'-2'344'0,"-1"2"-79"15,12 3-85-15,13-2-14 16,20 2-28-16,16-3 5 15,24 0-30-15,10-2-22 16,13-1-40-16,-4-2-18 0,-3-1-18 16,-10-1 12-16,-17 5-142 15,-10 2-134-15</inkml:trace>
  <inkml:trace contextRef="#ctx0" brushRef="#br0" timeOffset="168869.3927">23732 10340 614 0,'0'1'313'0,"9"2"-45"0,9 1-57 16,12-2-35-16,9 2-2 15,17-4-33-15,7-2-12 16,17-2-24-16,3 0-17 16,-9 0-31-16,-7-1-18 15,-24 0-22-15,-18-1-5 16,-16 1-15-16,-8 5 1 15,-6 5-139-15,-5 4-143 16</inkml:trace>
  <inkml:trace contextRef="#ctx0" brushRef="#br0" timeOffset="170421.7643">23525 9503 543 0,'1'-16'251'0,"6"-16"-97"15,7-5-30-15,10 0-20 0,2 2-4 16,7 9-4-16,-5 5-9 16,-7 18-36-16,-6 8-21 0,-13 21-31 15,-3 11-6 1,-8 21 6-16,-1 5 1 0,3 5 3 16,4 0 2-16,14-13 6 15,7-3 4 1,12-11 8-16,5-7 3 15,1-13 5-15,-4-11 0 16,-6-13 2-16,-3-11 2 0,-3-16-2 16,-2-5-3-1,0-12-6-15,-1-5-4 16,-2 0-8-16,0-1-4 0,-5 6-6 16,1 10-3-16,-7 15-6 15,-1 14-2-15,-3 15 6 16,-3 8 5-16,2 15 8 15,0 3 6-15,3 10 2 16,4 0-1-16,3-1-1 16,3-4-2-16,2-5-2 15,3-6 4-15,1-8-138 16,1-1-368-16</inkml:trace>
  <inkml:trace contextRef="#ctx0" brushRef="#br0" timeOffset="171568.4867">24237 9810 712 0,'-1'-1'376'0,"-1"-2"-128"0,-3 7-58 15,4-4-89-15,-1 12-33 16,-8 55-12 0,9-23-8-16,3-1-20 15,2-5-5-15,5-8-5 0,3-7 12 16,-2-10-95 0,0-5-84-16</inkml:trace>
  <inkml:trace contextRef="#ctx0" brushRef="#br0" timeOffset="171895.5632">24194 9845 690 0,'15'-8'366'16,"17"-8"-96"-16,-2 2-70 15,-3 11-95-15,-4 3-37 0,-7 6-45 16,-3 4-10-16,-12 3-7 0,-3 2 1 15,-12 4 2-15,-1-4 2 16,4-1-2 0,-1-2-3-16,12-4-3 0,2 0-2 15,6-6-1 1,12 4-2-16,1 3-1 0,4 4 0 0,5 6 0 31,-10 1 6-31,-16-3 8 0,-5 2 5 16,-22-3 7-1,-3-2 0-15,-8-4 0 16,0-4 5-16,4-6-112 16,7 0-125-16</inkml:trace>
  <inkml:trace contextRef="#ctx0" brushRef="#br0" timeOffset="172528.5732">24321 9545 561 0,'-1'0'317'0,"7"0"-43"15,7-2-57-15,17 2-71 16,13 5-22-16,14-1-41 15,4 2-28-15,-1 3-30 16,-8-3-4-16,-12-3-91 16,-9 1-110-16</inkml:trace>
  <inkml:trace contextRef="#ctx0" brushRef="#br0" timeOffset="172709.9268">24371 9659 558 0,'6'1'330'0,"20"1"-15"15,12-1-89 1,17-1-83-16,12-2-33 0,1 2-54 16,-3 0-5-1,-13 1-189-15</inkml:trace>
  <inkml:trace contextRef="#ctx0" brushRef="#br0" timeOffset="173211.8807">25038 9495 634 0,'-20'0'257'0,"-22"5"-153"0,2 5-30 16,11 8-31 0,7 8-2-16,14 5 7 0,8 4 11 15,15 3 35 1,13-3 13-16,14-7 2 0,7-5-9 16,8-11-21-1,2-10-1-15,-10-12 15 16,-6-9 1-16,-18-11-5 15,-10-5-18-15,-17-4-39 16,-5-1-12-16,-10 0-16 16,-7 2-5-16,-1 10-11 15,-3 8-21-15,1 16-47 16,8 5-22-16,7 8-43 0,4 1 7 16,8 5 44-16,5-3 25 15,5-2 50-15,3-3 16 16,4-7 4-16,2 0 2 15,-2-1 3-15,3-2 2 16,-14 0 7-16,0 0 3 16,-8-1-1-16,-6 1 0 15,-4 3 5-15,-3 1 8 16,-7 11 11-16,-4 7 9 0,-5 15-7 16,0 8-10-16,10 15-11 15,6 0 20-15</inkml:trace>
  <inkml:trace contextRef="#ctx0" brushRef="#br0" timeOffset="190860.5722">6740 11088 348 0,'-13'6'273'0,"-9"1"4"15,12 1-74-15,8-5-27 16,27 3-49-16,19 3-10 16,23-9-8-16,17 2-11 15,9-7-18-15,0-7-13 16,-7 4-27-16,-13 4-15 16,-31 0-14-16,-9 4-16 15,-24 2-65-15,-10 4-46 16,-13 1-115-16,-10-1-58 15</inkml:trace>
  <inkml:trace contextRef="#ctx0" brushRef="#br0" timeOffset="191095.587">6824 11289 402 0,'5'1'264'0,"12"-1"14"16,6 0-2-16,24-6-41 15,14-3-30-15,23-2-57 16,3-1-35-16,-6 5-47 16,-15 1-23-16,-26 6-30 15,-18 1-6-15,-18 3-7 0,-4 3-9 16,-12 1-226-16</inkml:trace>
  <inkml:trace contextRef="#ctx0" brushRef="#br0" timeOffset="200057.2325">8117 11137 401 0,'5'-15'297'16,"6"-11"19"-16,3-8-113 15,0-10-38-15,4-8-52 16,-2-6-22-16,-1-2-30 16,0 11-14-16,-4 13-21 15,-1 10-1-15,-6 14 3 16,-3 6-3-16,3 11-4 0,-1 11-6 15,3 24-16-15,0 16 3 16,0 19 9-16,3 2 3 16,5-3 4-16,3-12 3 15,4-12-22-15,3-8-63 16,-6-13-164-16,-4-5-179 16</inkml:trace>
  <inkml:trace contextRef="#ctx0" brushRef="#br0" timeOffset="200229.2479">8000 11283 563 0,'13'2'357'15,"11"2"-49"-15,35-2-87 16,17 2-31-16,21-1-92 16,11 1-35-16,3 4-33 15,-4-1-24-15,-10 1-125 16,-13-1-208-16</inkml:trace>
  <inkml:trace contextRef="#ctx0" brushRef="#br0" timeOffset="200578.7903">8191 11599 812 0,'-5'-5'367'0,"1"-4"-185"16,16-2-40-16,25-7-43 0,11 2-18 15,14 5-15 1,6 6-4-16,-4 14-30 16,-12 6-15-16,-32 13-14 15,-20 3 0-15,-38 5 4 0,-10 4 3 0,-11-1 5 31,-1 1-2-31,6-8-5 16,2-6-4-16,14-11-5 16,9-9-3-16,29-8-9 15,18-7-3-15,30 1-3 16,8 3 1-16,17 12 7 0,1 11 3 16,-15 12 8-1,-5 3 4-15,-17-5-112 0,-7-8-349 16</inkml:trace>
  <inkml:trace contextRef="#ctx0" brushRef="#br0" timeOffset="201228.2291">8926 11172 390 0,'6'-9'295'0,"4"-6"13"15,5-1-68-15,0 3-32 16,2 6-71-16,-1 7-40 16,-2 14-59-16,-5 4-17 15,-4 14-11-15,-4 4-1 16,-3 1 2-16,0 1-2 16,2-5 2-16,1-5 1 0,5-14 8 15,0-6 6-15,1-18 7 16,4-8 1-16,3-16-5 15,1-6-7-15,3-4-12 16,2 1-7-16,0 11-7 16,5 8-9-16,0 17-9 15,-1 11-1 1,-4 12-1-16,-2 8 5 16,-9 6 13-16,-7 1 5 0,0-3 5 15,-3-5 2-15,4-9 5 16,4-8 2-16,3-10 4 15,7-7-1-15,0-13-3 16,6-2-4-16,2-3-5 16,3 1-3-16,1 13-6 15,-3 6-4-15,-1 12-8 16,-4 9 7-16,-4 8 15 16,-5 4 9-16,-3 6 13 15,-3 1-5-15,0-1-8 16,2-1-2-16,2-6-147 15</inkml:trace>
  <inkml:trace contextRef="#ctx0" brushRef="#br0" timeOffset="201684.4697">9838 11055 787 0,'0'-4'383'0,"-5"-3"-155"16,-4 6-64-16,0 12-89 15,-4 4-27-15,10 14-19 16,1 2-1-16,5 4-8 0,1 5-2 15,4-4-8-15,3 0 1 16,13-6 3-16,5-6 4 16,3-12 11-1,3-9 7-15,-8-14 8 16,1-6 1-16,-4-16-7 0,0-2-5 16,-7-6-11-1,-8 0-5-15,-8 10-9 16,-2 1-2-16,-4 11-9 15,-1 5 0-15,2 11-1 0,2 5 0 16,3 14 5 0,3 7 2-16,5 8 1 15,1 3 0-15,2 2 1 0,1-5 1 16,3 0-94-16,0-2-172 16</inkml:trace>
  <inkml:trace contextRef="#ctx0" brushRef="#br0" timeOffset="201867.274">10257 11292 523 0,'3'4'292'0,"0"7"-33"16,2 10-74-16,-2 14-65 0,-2 5-26 15,4 6-44-15,-5-3-15 16,0-10-15-16,3-9-1 15,0-10 20-15,0-7-65 16</inkml:trace>
  <inkml:trace contextRef="#ctx0" brushRef="#br0" timeOffset="202153.1686">10223 11303 744 0,'7'-8'381'15,"11"-7"-123"-15,6 4-76 0,11 6-104 16,3 5-36-16,-2 5-34 16,-3 5-6-16,-16 5-2 15,-7 2-2-15,-14 4 2 16,-4-2 1-16,0-4 3 16,4-1-1-16,10-4 2 15,6-2-2-15,12 0 0 16,2 2-2-16,-3 5-3 0,-5 2-2 15,-18 7 25-15,-10 2 13 32,-24-5 11-32,-4 1 5 0,-3-7-22 0,8-5-27 15</inkml:trace>
  <inkml:trace contextRef="#ctx0" brushRef="#br0" timeOffset="202573.3313">10227 10814 635 0,'11'-9'330'15,"21"-6"-80"-15,10 2-41 16,8 7-76-16,5 6-35 16,-16 11-58-16,-13 4-22 0,-28 8-10 15,-19 5-1 1,-25 9 3-16,-1 3 2 0,4-7-3 15,2-12-2-15,34-4 10 16,8-4 17-16,25-4 40 16,19 2 13-16,7-6 8 15,7 1-8-15,-1 2-27 16,-4-1-10-16,-13 1-15 16,-6-2 7-16,-20-3-127 15</inkml:trace>
  <inkml:trace contextRef="#ctx0" brushRef="#br0" timeOffset="206357.1756">11381 11104 584 0,'4'-9'336'0,"-1"-7"-60"16,1 6-88-16,-1 4-44 0,1 7-58 16,0 8-23-16,0 13-31 31,2 12-2-31,-3 14-5 0,2 7-5 0,2 11-7 16,-2-1 0-1,10-8 0-15,0-6-17 0,1-19-132 16,-1-9-114-1</inkml:trace>
  <inkml:trace contextRef="#ctx0" brushRef="#br0" timeOffset="206503.5512">11238 11296 508 0,'5'-9'338'16,"7"-10"-22"-16,21 6-68 0,18 3-37 15,32 5-85 1,14 3-42-16,4 6-56 15,-8 4-23-15,-11 8-255 16</inkml:trace>
  <inkml:trace contextRef="#ctx0" brushRef="#br0" timeOffset="206945.4888">12704 10914 704 0,'-49'11'333'0,"-29"5"-147"0,0 30-88 15,3 10-42-15,29 23-1 0,16 7 6 16,35 12 9 0,20 1 1-16,39-18 1 15,17-14 6-15,23-34 16 16,6-15 3-16,-3-28 30 15,-7-13 8-15,-17-32-11 16,-18-18-7-16,-32-20-54 16,-21-7-25-16,-41 3-30 15,-18 6-8-15,-28 11-13 16,-3 13-15-16,9 28-71 16,8 15-54-16,18 32-188 15</inkml:trace>
  <inkml:trace contextRef="#ctx0" brushRef="#br0" timeOffset="207149.5933">13021 11046 743 0,'-7'0'431'16,"-21"4"-34"-16,-11 8-137 15,-28 20-107-15,-10 14-23 0,-15 29-48 16,-6 14-21-16,10 8-32 16,9-4-14-16</inkml:trace>
  <inkml:trace contextRef="#ctx0" brushRef="#br0" timeOffset="220623.6832">2193 12792 470 0,'0'-8'261'0,"1"-9"-40"15,11 5-66-15,3 0-1 16,4 7-9-16,3 6-12 16,-6 12-27-1,-3 8-17-15,-6 14-27 16,-7 7-12-16,-5 5-19 15,-3-2-8-15,-1-14-6 0,0-8 0 16,4-19 5-16,3-8-4 0,5-20-7 0,8-8-4 16,1-15-7-1,7-2 0 1,6 6-4-16,4 9-4 16,10 19-7-16,3 9 0 15,-9 21 3-15,-6 10 6 16,-11 17 7-16,-8 4 3 15,-3-1 2-15,-1-5 0 0,-2-14-2 16,3-9 2-16,5-19 3 16,3-12 1-16,1-20 2 15,1-7 1-15,0-5-4 16,-4 3-2-16,4 10 12 16,-1 9 0-16,1 20 2 15,1 8 3-15,-4 19-2 16,-2 9 1-16,-2 13-4 15,0 0-2-15,4-5-8 16,3-5-77-16</inkml:trace>
  <inkml:trace contextRef="#ctx0" brushRef="#br0" timeOffset="221187.7311">3156 12972 423 0,'9'-6'247'0,"12"-4"-22"16,-3-5-33-16,1-5-40 16,-3 0-9-16,-8-6-12 15,-2 2-6-15,-11-2-18 16,-7 0-16-16,-7 3-37 16,-8 2-16-16,-6 9-24 15,-4 5-7-15,5 13-10 16,1 5-4-16,10 12-5 15,9 5-1-15,12 5 4 16,6-1 1-16,21-3 4 16,5-6 2-16,7-15 2 15,3-2 4-15,-11-9 4 0,-8-3 5 16,-12-1 24-16,-3-1 12 16,-6 1 6-16,0 2-7 15,0 14-31-15,2 10-14 16,1 17-12-16,1 7 0 15,-2 5 8-15,-4 4 1 16,-12-3 4-16,-6 3 7 16,-14-8 4-16,-3-6 2 15,-2-15 4-15,2-7-3 0,8-17-4 16,4-9-26-16,14-14-122 16,6-9-91-16</inkml:trace>
  <inkml:trace contextRef="#ctx0" brushRef="#br0" timeOffset="221571.7198">3464 12391 498 0,'3'-9'359'16,"6"-8"3"-16,-9 12-101 0,-1 7-56 15,0 16-76-15,-4 9-34 16,4 19-44-16,3 10-4 16,10 7-18-1,3 2-6-15,6-4-10 0,-4-4-3 16,-2-7 2-16,1-6 0 16,-5-12 2-16,-3-11-1 15,-1-14 4-15,1-7 2 16,2-18-3-16,7 0-1 15,2-5-9-15,0 3-5 16,-1 15-8-16,-6 7-2 16,-2 17 0-16,-6 9 2 15,1 9 8-15,0 1 2 16,7-8 1-16,3-6 0 16,7-9-105-16,1-9-175 0</inkml:trace>
  <inkml:trace contextRef="#ctx0" brushRef="#br0" timeOffset="221815.2127">4337 12717 1022 0,'14'-1'466'16,"20"1"-208"-16,8 0-87 15,15 5-86-15,0-1-30 16,1 1-34-16,-5-2-13 0,-10-3-163 16,-7 0-172-16</inkml:trace>
  <inkml:trace contextRef="#ctx0" brushRef="#br0" timeOffset="221982.2065">4426 12839 710 0,'3'3'425'0,"11"-2"2"16,12 4-141-16,18 0-96 15,10 3-42-15,1 5-76 16,-1-3-26-16,-5 5-211 15</inkml:trace>
  <inkml:trace contextRef="#ctx0" brushRef="#br0" timeOffset="222466.4216">5506 12675 653 0,'9'-14'321'0,"9"-18"-86"15,7-5-37-15,6-9-35 0,-1-5-26 16,-7-6-50-16,-3 1-24 15,-10 5-9 1,-4 8-3-16,-6 16 2 0,-6 9 1 16,-5 18-27-16,-3 10-9 15,6 25-19 1,6 17-8-16,16 20 0 0,9 4 3 16,10-5 5-1,6-6 15-15,-2-14-200 16,-8-6-221-16</inkml:trace>
  <inkml:trace contextRef="#ctx0" brushRef="#br0" timeOffset="222639.9186">5443 12803 668 0,'14'-5'342'15,"24"-2"-86"-15,15 0-95 16,28 4-75-16,12 4-28 0,0 6-38 15,2 3-9 1,-10 4-56-16,-13 2-150 16</inkml:trace>
  <inkml:trace contextRef="#ctx0" brushRef="#br0" timeOffset="222962.3088">5596 13105 682 0,'-13'-4'343'0,"-12"-6"-89"0,16-2-85 16,25-7-50-16,20 3-23 15,26 6-44 1,10 5 0-16,3 17-21 16,-6 8-8-16,-25 6 2 0,-21 4 9 15,-29 8 9 1,-17-3 0-16,-21 3-5 0,-7-1-13 15,-6-11-10-15,-1-5 0 16,12-16 0-16,11-5 0 0,21-11-8 16,14-5-2-1,25 2 2-15,12 1 4 16,20 11 14-16,5 6 2 0,0 17-2 16,-9 5-4-16,-8 8 0 15,-2 1-100 1</inkml:trace>
  <inkml:trace contextRef="#ctx0" brushRef="#br0" timeOffset="223655.0711">6413 12713 638 0,'8'-7'338'0,"16"-4"-84"15,9 7-25-15,5 11-50 16,3 9-35-16,-9 14-40 0,-11 7-15 0,-17 8-27 15,-6 2-14-15,-8-4-21 16,-1-7-7 0,3-14-9-1,7-9-1-15,5-18-1 16,4-10 0-16,7-19 0 0,1-6-2 0,6-4-4 31,1 2-2-31,3 16-2 16,4 7-4-16,2 16-1 15,3 7 1-15,-7 10 3 16,-8 4 3-16,-11 6 2 16,-8-2 1-16,0 2 0 15,1-2-2-15,3-12 0 16,2-5 1-16,4-14 1 16,0-10 0-16,1-7 0 15,4-4-2-15,-2 3-1 16,4 5 0-16,-2 13-3 0,1 8 0 0,-2 11 13 15,-4 9 6 1,-1 11 8-16,-3 2 0 16,1 2-12-16,1 2-25 15,4-5-261-15</inkml:trace>
  <inkml:trace contextRef="#ctx0" brushRef="#br0" timeOffset="224025.6852">7300 12723 968 0,'-1'-1'424'0,"-2"1"-228"16,-3 6-56-16,-3 9-88 15,2 8-20-15,7 10-9 16,1 4 5-16,10 6 7 15,4-4 3-15,6-9-5 16,5-5-4-16,1-16 2 0,2-5 2 16,1-16-1-1,0-6-2-15,-1-13-7 0,-4-6-4 16,-5-1-5 0,-6 1-2-16,-7 8-6 0,-7 5-3 15,-4 16 3-15,-3 6 4 16,-3 17 13-16,2 6 7 15,4 14 0-15,5 3-5 16,13 0-12-16,5 2-5 16,4-8-54-16,0-5-112 15</inkml:trace>
  <inkml:trace contextRef="#ctx0" brushRef="#br0" timeOffset="224236.8922">7799 13015 919 0,'-1'3'448'0,"1"11"-116"16,-1 2-103-16,3 11-76 16,2 4-28-16,4 3-68 15,0 2-23-15,0-6-22 16,1-5 0-16,-9-10-92 0,2-5-86 15</inkml:trace>
  <inkml:trace contextRef="#ctx0" brushRef="#br0" timeOffset="224550.5834">7755 13049 1050 0,'17'-7'487'0,"10"-2"-205"15,9 2-156-15,6 3-36 0,-7 5-47 16,-2 1-15-16,-8 7-20 16,-9-2-5-16,-9 1-6 15,-6 6-11-15,-5-5-5 16,-3 3 1-16,0-2 3 16,0-7 9-16,7 1 5 15,1 0 1-15,11 4 0 16,4 2 2-16,7 6 3 15,1 4 0-15,-10-2 1 16,-7 2 0-16,-20 1 0 16,-15-3 1-16,-15-3 0 15,-5-6-10-15,6-9-151 16,5-1-217-16</inkml:trace>
  <inkml:trace contextRef="#ctx0" brushRef="#br0" timeOffset="225004.2504">7895 12460 825 0,'-2'-8'406'0,"2"-9"-130"16,9 0-54-16,19 3-82 0,13 4-21 15,15 10-43-15,2 13-18 16,-9 9-28-1,-18 3-11-15,-31 9-7 0,-16-4-2 16,-21 6 0 0,-6-3 1-16,4-8-2 15,9-5 0-15,20-13 15 16,12-2 21-16,21-7 30 16,7 1 8-16,16 1-3 0,6 3-15 15,-2 6-29 1,-1 3-4-16,-10 2-62 15,-5 1-436-15</inkml:trace>
  <inkml:trace contextRef="#ctx0" brushRef="#br1" timeOffset="227432.2612">2816 12435 1008 0,'-3'0'458'0,"-1"3"-205"16,-34 47-131-16,-18 25-33 16,-28 49-34-16,-22 18-10 0,-16 6-20 15,5-8-7 1,30-26-32-16,22-21-89 16</inkml:trace>
  <inkml:trace contextRef="#ctx0" brushRef="#br1" timeOffset="227994.366">7341 12554 1113 0,'-20'-4'486'0,"-17"-4"-260"16,-27 24-102-16,-14 20-33 15,-23 34-46-15,-19 28-17 0,-18 33-18 16,-10 6-2-16,-5 9-26 15,13-5-71-15</inkml:trace>
  <inkml:trace contextRef="#ctx0" brushRef="#br0" timeOffset="231092.634">2265 14661 573 0,'0'-13'302'15,"0"-6"-83"-15,16-11-76 16,6-7-10-16,13-3-14 0,0 1-18 15,3 20-41-15,-2 13-23 16,-14 31-28-16,-6 12 4 16,-14 21 10-16,-3 8 2 15,-1 4-5 1,2-1-5-16,11-13-4 16,2-15-1-16,11-24 9 15,1-14 6-15,3-23 10 16,4-10 1-16,-1-16-3 0,-2-5-3 15,-4-3-7-15,-6 2-5 16,-6 7-6-16,-2 13-5 16,-6 15-9-16,-5 10-5 15,-8 16 0-15,-4 11 1 16,-2 13 8-16,6 5 7 16,10 2-2-16,4-3 1 0,13-6-3 15,-1-4-37 1,2-2-206-16</inkml:trace>
  <inkml:trace contextRef="#ctx0" brushRef="#br0" timeOffset="231300.9625">3031 14827 882 0,'-3'5'487'16,"-3"6"-39"-16,-3 17-305 0,3 10-45 15,0 10-46-15,4 4-19 16,2-5-17-16,1-4-3 16,6-13-28-16,0-8-46 15,1-14-76-15,0-8-87 16</inkml:trace>
  <inkml:trace contextRef="#ctx0" brushRef="#br0" timeOffset="231571.3932">2937 14857 558 0,'7'-9'321'16,"12"-14"-31"-16,4 3-66 0,8 6-83 16,5 3-39-16,0 8-62 15,-2 5-17-15,-9 8-12 16,-9 5 0-16,-17 8 3 16,-6 2 0-16,-11 1 6 15,0-5-2-15,4-9-4 16,7-5-8-16,10-7-7 15,9 0-5-15,12-2-5 0,5 3 1 16,8 13-2 0,-6 1 2-16,-10 14 8 15,-11 1 11-15,-25 2 17 16,-9 6 5-16,-14-8 4 16,-2-6-14-16,3-18-181 15</inkml:trace>
  <inkml:trace contextRef="#ctx0" brushRef="#br0" timeOffset="231911.5672">3186 14321 923 0,'3'-15'457'16,"10"-16"-153"-16,8 7-85 0,13 10-108 15,4 8-41-15,0 13-57 16,-7 7-9-16,-23 12-6 0,-9 9 2 16,-18 9 7-16,-4-2 5 15,4-6 2 1,3-9-3-16,17-18-6 15,12-9 20-15,17-9 7 0,11-4 1 16,9 1 4-16,4 5-24 16,-3 7-15-1,-4 5-79-15</inkml:trace>
  <inkml:trace contextRef="#ctx0" brushRef="#br0" timeOffset="232169.4627">3950 14624 748 0,'19'2'429'0,"9"-3"-37"0,29 4-261 16,11-3-20-16,7 0-64 0,-1 4-12 16,-14-3-69-16,-11 1-74 15</inkml:trace>
  <inkml:trace contextRef="#ctx0" brushRef="#br0" timeOffset="232307.4943">4030 14742 1147 0,'15'3'478'0,"26"4"-286"0,12 0-41 16,13-1-68-16,2 0-21 16,-9-3-182-16</inkml:trace>
  <inkml:trace contextRef="#ctx0" brushRef="#br0" timeOffset="232932.8266">5142 14599 704 0,'-19'6'352'0,"-16"-1"-122"16,2-6-84-16,3-14-26 15,10-16-49-15,6-8-19 16,18-21-34-16,11-4-7 15,24 5 19 1,10 5 5-16,19 30 10 0,10 21 3 16,-2 33-17-16,-7 18-4 15,-29 23 0-15,-26 5 1 16,-32 2 4-16,-22-4 1 16,-15-14-4-16,-1-7-3 15,3-19-14-15,9-9-14 16,15-23-18-16,8-8-4 15,19-15-5-15,12-5 9 16,19-1 27-16,8 2 14 0,15 16 24 16,1 6 10-16,0 17-11 15,-10 8-10-15,-9 7-12 16,-9 4 19-16,-3-4-187 16</inkml:trace>
  <inkml:trace contextRef="#ctx0" brushRef="#br0" timeOffset="233429.7693">5875 14813 620 0,'6'-3'343'0,"7"-8"-60"0,-3-1-50 16,-3-4-71-16,-2-3-28 0,-5-2-35 16,-4-1-13-1,-10 1-29-15,-3 1-10 16,-16 4-26-16,-8 3-15 16,-2 14-16-16,-1 7-6 0,13 11-11 15,9 3-3 1,19 3 2-16,9-2 4 0,22-4 12 15,8-2 8-15,9-10 7 16,-1-4 3-16,-4-3 3 16,-8-1 1-16,-10 0-4 15,-9 0-6-15,-9 10 11 16,-3 8 0-16,-1 16 5 0,0 10 7 16,0 9-14-1,-1 1 0-15,-6 0-5 16,-5-4 1-16,-12-8 34 0,-5-3 11 15,-10-12 15 1,-1-8 4-16,2-17-26 16,2-9-10-16,12-13-17 15,8-3-22-15,16-6-94 16,7 4-68-16,13 0-391 16</inkml:trace>
  <inkml:trace contextRef="#ctx0" brushRef="#br0" timeOffset="233833.6726">6176 14221 973 0,'1'-5'475'0,"-1"0"-194"16,0 7-78-16,-1-2-104 15,-1 30-33-15,-2 65-19 16,6-21-7-16,6 6-12 0,0-7-6 16,3-9-8-16,2-11-1 15,-4-14 1-15,-2-6-1 16,-3-18 2 0,-2-5 6-16,-1-12 9 0,3-6 1 15,6-9-3 1,1-5-7-16,8-8-14 15,3-1-4-15,4 6-5 16,1 3-3-16,-3 15-6 0,-2 7-1 16,-7 14 1-1,-6 5 1-15,0 11 6 16,-1 4 1-16,-1-1 5 16,3 2 2-16,-1-5 0 15,-1-5 32-15,5-3-164 0</inkml:trace>
  <inkml:trace contextRef="#ctx0" brushRef="#br0" timeOffset="235188.8533">2328 16363 821 0,'16'-14'372'0,"16"-12"-198"0,1 13-38 15,-13 23-55-15,-3 13-16 16,-16 20 0-16,-7 7-3 15,-7 9-23-15,1-2-8 16,7-4 9-16,6-3-2 16,12-13 6-16,5-3 4 15,8-18-11-15,5-7-3 0,-2-15-2 16,2-6-1-16,-2-12-1 31,-8-9 0-31,2-6-4 16,-9-6-2-16,-2-1-6 0,-3-4-3 15,-7 11-5 1,-2 6-3-16,-7 21-19 0,2 15 4 16,-1 21 10-16,4 14 6 15,3 10 18-15,2 1-4 16,10-1-12-16,5-3 13 16,8-8-160-16</inkml:trace>
  <inkml:trace contextRef="#ctx0" brushRef="#br0" timeOffset="235790.2056">2985 16645 876 0,'-7'0'447'0,"-5"2"-132"0,6 23-133 16,1 7-47-16,5 17-53 15,4 6-24-15,4-2-35 16,3-4-8-1,4-13-3 1,4-8-1-16,-8-14-76 0,0-10-59 16,-6-11-183-16,-6-7-89 15,-13-18-15-15,-6-4 71 16,-13-10 291-16,-2-3 135 16,13 1 155-16,9 1 10 15,23 9-54-15,12 5-21 16,14 11-55-16,3 7-22 15,4 11-54-15,3 7-27 0,-13 6-10 16,-7 6 2-16,-24 8 5 16,-10 5 4-16,-15 5 2 15,-1-5 0-15,9-8-6 16,2-6-8-16,13-8 0 16,7-3 3-16,16 3 3 15,7 2 5-15,13 8-4 16,-3 7-5-16,-13 5 4 15,-8 6 9-15,-24 1 24 16,-13 5 20-16,-19-10 7 16,-6-6-4-16,-4-17-14 15,7-10-19-15,16-12-124 16,8-8-128-16</inkml:trace>
  <inkml:trace contextRef="#ctx0" brushRef="#br0" timeOffset="236121.9334">3672 16400 1039 0,'12'0'484'16,"7"0"-187"-16,23-5-180 0,13 1-18 15,10 2-52-15,2 1-17 16,-12 0-49-16,-9 1-62 15,-12 0-254 1</inkml:trace>
  <inkml:trace contextRef="#ctx0" brushRef="#br0" timeOffset="236282.6458">3700 16567 986 0,'22'2'495'0,"15"0"-175"0,24 3-137 16,8-5-27-16,-3 1-82 16,-6 0-11-16,-17-2-175 15</inkml:trace>
  <inkml:trace contextRef="#ctx0" brushRef="#br0" timeOffset="237175.5279">4793 16420 892 0,'18'29'365'0,"6"14"-204"0,16 26-63 16,1 9 11-16,-6 2-16 0,-4-2-20 15,-9-7-29 1,-10-13-11-16,1-22 10 15,-2-17 14-15,-1-26 16 16,3-19 2-16,-3-28-15 16,0-12-14-16,-6-24-19 0,-4-6-4 15,-11-30-4 1,-2-7-4-16,3 4-10 16,5 6-3-16,7 38-6 0,-1 10-2 15,-3 23 2-15,-2 14-1 0,-3 16-5 31,6 14-7-31,1 8-8 16,1 0 1-16,6 4 7 16,0-1 8-16,6-2 9 15,3-1 2-15,4-2 0 0,6-2-2 16,16 1-6-16,11 0-4 16,31 3-5-16,20 0-2 15,51 3 2-15,19 1 3 16,45 0 4-16,20 0 2 15,20-7 2-15,17-4 1 16,3-10 2-16,2 1 1 16,-16 1 0-16,-11 2 2 15,-29 9 1-15,-33 3-23 16,-54 2-12-16,-34 4 0 16,-56 3-4-16,-23 1 29 0,-38 2 13 15,-14 1 2-15,-16-2 13 16,-1-1 9-16,11-2 15 15,4-4 3-15,19 4-8 16,5 5-11-16,12 14-11 16,10 9-4-16,4 18-2 15,1 4-3-15,-8 8 0 16,-4 3-86-16</inkml:trace>
  <inkml:trace contextRef="#ctx0" brushRef="#br0" timeOffset="237805.8211">5815 16621 936 0,'-12'-7'467'16,"-16"-13"-151"-16,-1-6-58 15,11-16-104-15,9-4-47 16,26-9-50-16,13-2-2 15,23 17-2-15,7 11-7 16,2 32-20-16,-1 20-17 16,-16 32-9-16,-17 8 0 15,-34 16 3-15,-17 3 1 16,-19-7 0-16,2 2-6 16,-3-13-30-16,3-12-12 15,6-16-17-15,2-12 10 16,20-24 30-16,11-3 10 15,24-21 24-15,10-6 4 0,12 4 19 16,8 4 15-16,4 20 8 0,2 10-4 16,0 17-14-16,-7 5-11 15,-14 0-11-15,-2-4-28 16,0-11-267-16</inkml:trace>
  <inkml:trace contextRef="#ctx0" brushRef="#br0" timeOffset="238417.5754">6738 16828 530 0,'-4'2'315'0,"-3"0"-7"16,12-1-165-16,9 0-16 0,11-2 7 15,9-6 12-15,0-8-11 16,-4-2-10-16,-9-5-35 15,-11-3-14-15,-11 0-19 16,-10 1-7-16,-17 3-12 16,-9 5-14-16,-14 16-18 0,1 7-5 15,3 16-12 1,12 7-6-16,20 4-4 16,8 0 2-16,22 0 9 15,7-6 6-15,11-6 5 16,3-5 5-16,-2-13 3 15,2-3 2-15,-10-5 2 16,-7-3-2-16,-3 2-6 16,-5 3 3-16,3 16-3 15,0 5-3-15,3 17 0 16,-1 14-5-16,-5 7-1 16,-6 12 1-16,-9 4 6 15,-9-1 6-15,-14-8 16 16,-6-10 12-16,-15-21 26 0,-3-18 5 15,1-27 6-15,7-15-12 16,20-16-34-16,15-8-14 16,22-9-14-16,13 4-50 15,21 6-113-15,12 5-104 0</inkml:trace>
  <inkml:trace contextRef="#ctx0" brushRef="#br0" timeOffset="238865.8394">7399 16341 804 0,'0'-8'403'0,"5"-4"-123"0,-5 9-58 15,0 25-87-15,2 18-31 16,-5 23-48-16,4 11-8 16,-2 8-5-1,1-5-4-15,3 0-6 0,0-4-6 16,4-15-12-16,2-8 0 15,-3-24 1-15,-2-11 4 16,4-22 8-16,0-10 1 16,8-13-1-16,5-7-5 15,6-4-13-15,2 1-4 16,-1 8-8-16,1 9-5 16,-5 19 7-16,2 11 6 0,-4 19 24 15,-2 4 13-15,-3 4-2 16,-5-3-2-16,-1-3-25 15,-2-6-93-15</inkml:trace>
  <inkml:trace contextRef="#ctx0" brushRef="#br0" timeOffset="239317.5722">9170 16547 800 0,'0'-7'408'0,"5"-16"-121"16,2-6-72-16,12-3-73 16,4-1-21-16,2 10-33 15,1 10-15-15,-4 19-29 0,-2 11-15 16,0 15-17-16,-1 0-1 15,7-2 0-15,6-6 2 16,11-13 9-16,8-4 2 16,-11-19 8-16,-6-1 3 15,-21-10-31 1,-15 1-73-16,-25 8-241 16,-11 6-294-16</inkml:trace>
  <inkml:trace contextRef="#ctx0" brushRef="#br0" timeOffset="239484.8836">9231 16782 1106 0,'0'1'542'0,"0"5"-184"16,22-6-136-16,11 1-36 16,24-1-58-16,12-1-36 15,12-2-51-15,6 2-14 0,-15-3-85 16,-10 2-106-16</inkml:trace>
  <inkml:trace contextRef="#ctx0" brushRef="#br0" timeOffset="239930.9347">10306 16653 865 0,'1'-3'379'0,"8"-4"-168"0,8-9-54 15,11-13-18-15,6-6-8 16,0-10-14-16,1 0-10 16,-11-4-23-16,-3 1-11 15,-11 8-23-15,-4 8-8 16,-6 18-14-16,-5 7-12 15,-4 22-15-15,2 21-5 16,5 30-1-16,2 12 4 16,10 15 3-16,2-2 2 15,8-4 0-15,5-8 43 0,7-21-181 16,4-16-130-16</inkml:trace>
  <inkml:trace contextRef="#ctx0" brushRef="#br0" timeOffset="240334.8076">10857 16594 1017 0,'-1'-20'504'15,"4"-16"-169"-15,16-2-142 0,7 3-28 16,16 12-52-16,4 7-24 16,10 23-51-16,-2 11-20 15,-6 15-14-15,-13 6 3 16,-29-1 4-16,-10 1 2 16,-25 4 4-16,-12-4-2 0,-2-1-2 15,-2-7-1-15,8-15 0 16,8-4 0-16,13-12-4 15,5-5-5 1,14-5-4-16,6-2-4 0,9-2-2 16,11 4 2-16,10 6-1 15,5 4 2-15,1 8 0 16,-7 2 1-16,-16 5-14 16,-7 2-43-16,-10 6-166 15,-4 2-195-15</inkml:trace>
  <inkml:trace contextRef="#ctx0" brushRef="#br0" timeOffset="240488.4357">11493 16825 630 0,'10'-2'474'15,"1"-4"50"1,-5 5-145-16,-11 3-192 0,-5 2-77 15,-1 0-168 1</inkml:trace>
  <inkml:trace contextRef="#ctx0" brushRef="#br0" timeOffset="241216.2498">12031 16586 524 0,'13'-3'329'0,"12"-8"-5"0,-2 1-71 0,-8-6-74 16,-8-4-42-1,-5-3-54-15,-7-4-17 16,-18-4-22-16,-7-1-8 16,-22 9-6-16,-2 6-1 0,1 19-12 15,1 10-5-15,20 13-21 16,15 6-10-16,17 2-4 0,9-2 4 15,22-5 13 1,0-2 4-16,11-10 7 16,4-2 3-16,-9-11 4 15,-6-1 2-15,-12-6 3 16,-5 0 0-16,-9 3-10 16,-3 3-7-16,3 8-10 15,0 5-5-15,8 12 1 16,3 9 1-16,2 6 6 15,-8 1 3-15,-15 3 6 16,-12-5 12-16,-23-7 24 16,-8-4 5-16,-8-18 15 15,5-9-4-15,6-15-17 16,6-9-6-16,24-5-24 16,5-3-22-16,20 6-70 15,11 3-46-15,11 6-163 0,6 3-164 16</inkml:trace>
  <inkml:trace contextRef="#ctx0" brushRef="#br0" timeOffset="241507.1171">12263 16697 771 0,'6'-5'373'0,"9"-5"-135"15,0-5-12-15,4-3-37 16,-1-5-23-16,-4-3-42 15,-3 0-21-15,-4-11-37 16,-2 0-13-16,-3-6-18 16,-2 4-6-16,0 14-3 15,-1 6-8-15,-2 26-5 16,0 14-2-16,3 20-11 16,3 10 4-16,5 6 17 15,3 3 7-15,4 2 3 16,0 0 1-16,0-1-11 15,-4-12-3-15,-2-18-2 16,-3-11 1-16,-6-21-80 16</inkml:trace>
  <inkml:trace contextRef="#ctx0" brushRef="#br0" timeOffset="242136.5223">13270 16315 851 0,'9'-3'428'15,"8"-4"-136"-15,-2 15-137 0,3 13-45 16,-7 13-42-16,-4 6-11 15,-6 0-24 1,-4-7-5-16,0-10-4 16,0-10 1-16,6-16 0 0,9-10-1 0,8-17-5 15,3-11-2 1,7-4-8-16,1 0-1 0,0 10-4 16,-2 9 6-1,-7 15 4-15,-2 8-1 16,-10 13 6-16,-5 10-5 15,-5 13-3-15,-3 3 1 16,1 4-3-16,2-3-3 0,1-8 2 16,5-8-1-1,6-16 5-15,0-5 2 0,3-16 2 16,2-3-1-16,0-7-4 16,3 0-4-16,-1 5-7 15,0 6-3-15,-5 15-7 16,3 10 0-16,-5 17 1 15,-7 1 2-15,5 4-5 16,-2-1-48-16,-1-6-250 0</inkml:trace>
  <inkml:trace contextRef="#ctx0" brushRef="#br0" timeOffset="242313.905">13276 16706 910 0,'1'-1'468'0,"14"-5"-81"16,18-1-126-16,41-2-87 16,15-1-27-16,16 2-75 15,3 2-25-15,-4 7-4 16,-7 1-78-16,-18 8-227 16</inkml:trace>
  <inkml:trace contextRef="#ctx0" brushRef="#br0" timeOffset="242630.3429">13688 16906 945 0,'-17'-5'446'0,"-23"3"-177"0,-2 8-34 16,-4 5-61 0,9 4-35-16,25 7-53 15,13 0-31-15,38 10-36 16,10-4-4-16,7-2 0 0,-4-1 0 16,-25-8 17-1,-9 4 30-15,-21-8 58 16,-14 0 10-16,-16-13-5 15,-11-6-30-15,-15-10-60 16,0-1-41-16,7 4-698 16</inkml:trace>
</inkml:ink>
</file>

<file path=ppt/ink/ink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01T12:57:18.977"/>
    </inkml:context>
    <inkml:brush xml:id="br0">
      <inkml:brushProperty name="width" value="0.05292" units="cm"/>
      <inkml:brushProperty name="height" value="0.05292" units="cm"/>
      <inkml:brushProperty name="color" value="#FF0000"/>
    </inkml:brush>
  </inkml:definitions>
  <inkml:trace contextRef="#ctx0" brushRef="#br0">2037 14417 720 0,'0'-2'351'15,"-1"4"-109"-15,-3 13-55 0,-7 17-58 16,-4 5-25-16,-5 17-46 15,-3 1-19-15,3 2-24 16,4-4-3-16,4-16-1 16,5-10-1-16,7-20 6 15,6-7 3-15,10-20 0 16,5-10 2-16,1-15-7 16,-1-5-1-16,-5 0-4 15,-4 0 0 1,-1 5 3-16,-4 4 3 0,0 17-2 15,-4 12-2-15,2 22-1 16,4 14-4-16,0 18 4 16,4 4 2-16,4 8-6 15,0 1-4-15,4-7 1 16,2-1 19-16,-1-14-119 16,1-12-69-1</inkml:trace>
  <inkml:trace contextRef="#ctx0" brushRef="#br0" timeOffset="1">1935 14631 824 0,'8'-1'348'0,"13"0"-183"16,10-3-53-16,20 4-48 15,4 1-20-15,-2 5-140 16</inkml:trace>
  <inkml:trace contextRef="#ctx0" brushRef="#br0" timeOffset="2">2050 14298 810 0,'-24'-11'438'0,"-31"-3"-42"0,-9 8-203 16,-5 24-97-16,1 18-33 15,8 24-62-15,9 16-20 16,20 14-13-16,15 6 2 16,31 8 7-16,9-6 6 0,29-12 0 15,22-15 7 1,27-44 10-16,14-17 3 16,5-36 46-16,-17-19 27 0,-25-28 38 15,-24-17 22 1,-42-10-2-16,-18-4-18 0,-43-5-42 15,-3 9-27 1,-7 22-42-16,5 12-13 16,23 37-52-16,6 12-75 0</inkml:trace>
  <inkml:trace contextRef="#ctx0" brushRef="#br0" timeOffset="3">4654 14126 525 0,'2'-3'300'0,"-2"-3"-37"16,-4 4-78-16,3 2-81 15,0 0-41-15,-11 5-49 16,-36 53-6-16,25-22 8 16,1 3 3-16,5 0 1 15,4-5 0-15,10-10-4 16,-1-8 14-16,2-13 56 16,3-4 10-16,2-16 14 15,4-3-11-15,8-14-51 16,-6-8-8-16,4 3-15 15,0-2-7-15,1 11-8 16,2 4-4-16,1 7-3 0,-1 4-3 16,-3 5-9-1,-2 6-7-15,0 8-5 16,-3 9 2-16,1 9 7 16,2 3 8-16,2 12 4 0,3 0 2 15,1 7-1 1,-2-1 1-16,-5-9-6 0,-1-4-42 15,-1-10-148-15,-1-9-188 16</inkml:trace>
  <inkml:trace contextRef="#ctx0" brushRef="#br0" timeOffset="4">4537 14240 827 0,'4'-2'427'0,"5"-2"-135"0,18 4-81 16,8 0-19-16,12 5-54 16,4 0-37-16,-9 0-42 15,-5 2-68-15</inkml:trace>
  <inkml:trace contextRef="#ctx0" brushRef="#br0" timeOffset="5">11312 17231 680 0,'3'-4'305'0,"1"0"-142"15,-3 4-19-15,-1 0-26 16,0 1-13-16,4 29-32 15,11 55-1-15,-6-26-23 16,-2 5-10-16,-5-12 0 0,-2-10-33 16,-6-16-154-16,-5-13-184 15</inkml:trace>
  <inkml:trace contextRef="#ctx0" brushRef="#br0" timeOffset="6">11253 17148 763 0,'17'-8'387'0,"9"-5"-118"16,11 8-113 0,3 4-27-16,2 5-55 0,1 3-23 15,-18 4-29-15,-8 5-2 16,-23 4-1-16,-7 1 0 16,-8-4-1-1,1-6-2-15,16-5-13 16,8-5-3-16,22-3-7 0,7 0-3 15,11 2 6 1,3 7 0-16,-12 9 3 0,-12 6 15 16,-32 11 21-16,-20 5 6 15,-27 8 3-15,-7-5-12 0,-2-13-23 16,10-7-51 0,22-20-223-16</inkml:trace>
  <inkml:trace contextRef="#ctx0" brushRef="#br0" timeOffset="7">11477 16963 886 0,'-34'-1'394'15,"-24"-2"-192"-15,-12 14-102 16,-3 12-26-16,-3 15-44 0,1 13-21 16,14 19-11-16,14 12-2 15,24 22 16 1,11 2 4-16,27 1 2 16,18-4 2-16,37-16-15 15,14-7 1-15,22-29 4 0,4-19 2 16,13-55 5-16,-2-24 1 15,-14-35 58 1,-13-17 34-16,-51-22 52 0,-16-7 22 16,-42-3-44-16,-21 12-25 15,-23 30-50-15,-15 15-22 16,-13 29-24-16,-1 13-17 16,9 19-168-16,11 13-498 0</inkml:trace>
  <inkml:trace contextRef="#ctx0" brushRef="#br0" timeOffset="8">14897 13166 423 0,'6'-6'268'16,"7"-3"0"-16,-5 3-23 0,-10 12-33 15,-5 8-19-15,-16 16-46 16,-4 5-26-16,1 11-58 0,-3-1-23 16,12-7-25-16,4-5-5 15,7-17-4-15,5-6 1 16,7-12 4-1,3-10 0-15,8-15 2 16,7-11-2-16,3-10-8 16,5-3 0-16,1-2 0 15,0 2 0-15,-6 7 1 16,-7 7-2-16,-7 20-2 16,-6 10 2-16,-5 20 2 15,1 11 2-15,4 21 2 16,3 9-2-16,8 16-3 15,1 3-1-15,10-10 1 16,-1-6-25-16,1-26-133 16,-1-10-95-16</inkml:trace>
  <inkml:trace contextRef="#ctx0" brushRef="#br0" timeOffset="9">14859 13193 906 0,'12'2'437'0,"10"0"-199"0,22 8-91 16,9 1-28-16,6 1-74 16,-5 0-15-16,-7-8-114 15,-9-2-123-15</inkml:trace>
  <inkml:trace contextRef="#ctx0" brushRef="#br0" timeOffset="10">15031 12796 1154 0,'-31'-5'469'16,"-41"0"-293"-16,-7 14-42 16,4 26-67-16,5 17-24 15,20 24-39-15,8 11-4 16,22 18-6-16,11 8 0 0,22 5 1 16,15-6 2-1,36-27 3-15,23-23 1 16,36-36 9-16,7-18 1 15,-8-34 43 1,-11-22 15-16,-35-39 42 16,-21-18 22-16,-49-18-23 0,-29-2-10 15,-43 18-47-15,-11 17-24 0,-8 32-30 16,3 19-36 0,13 33-474-16</inkml:trace>
  <inkml:trace contextRef="#ctx0" brushRef="#br0" timeOffset="11">23112 15104 778 0,'0'-1'370'15,"0"1"-122"-15,-4 20-113 16,-1 17-32-16,-5 24-30 16,1 8-22-16,0 8-33 0,2-7-4 15,6-18-2-15,1-15 4 16,0-28-45-16,-2-14-44 15,-2-28-54-15,-3-13-13 16,0-19 41-16,3-4 42 16,3 1 48-16,2 7 7 0,8 19 2 15,6 11 10-15,5 17 34 16,6 11 17-16,6 3 34 16,3 6-2-16,2 10-20 15,-7-3-12-15,-14 2-29 16,-8 1-6-16,-20-4-6 15,-6 5-1-15,-3-6-7 16,4 1-7-16,20-4-6 16,14-1-3-16,19 4 1 15,8 2 3-15,-5 6 0 16,-4 4 1-16,-14 3 2 16,-13-1 8-16,-17-1 14 15,-16-4 3-15,-20-6 4 16,-10-5-4-16,2-10-34 15,7-6-56-15,22-7-191 0,15 1-241 16</inkml:trace>
  <inkml:trace contextRef="#ctx0" brushRef="#br0" timeOffset="12">23337 14925 1038 0,'-31'-6'405'0,"-42"2"-272"16,-7 11-49-16,-8 29-39 16,6 13-18-16,9 17-30 15,3 9-5-15,13 11-4 16,11 9 1-16,39 5 12 16,30-4 10-16,40-9 16 15,24-8 5-15,34-20-4 16,7-10-3-16,15-32 39 15,-7-20 34-15,-24-39 57 16,-13-17 28-16,-39-30 8 16,-21-24-22-16,-54-17-36 15,-20 1-21-15,-41 20-62 16,-10 22-17-16,6 32-62 0,-5 9-88 16</inkml:trace>
  <inkml:trace contextRef="#ctx0" brushRef="#br0" timeOffset="13">20446 15896 226 0,'2'-3'181'0,"-2"1"8"15,-2 0-71-15,2 1-31 0,0 0-51 16,0 1-9 0,0 0 14-16,0 0 16 15,0-2 40-15,0 1 15 16,0 1 5-16,0 0-6 15,0 0-16-15,0 0-9 16,-1 8-17-16,-3 17-8 16,-15 37-27-16,10-27-8 15,0 2-14-15,3-2 2 16,3-10-3-16,-1-3-5 16,3-10 0-16,1-4-2 15,6-10-74-15,-1-7-94 0</inkml:trace>
  <inkml:trace contextRef="#ctx0" brushRef="#br0" timeOffset="14">20420 15903 727 0,'0'-3'348'15,"2"-2"-144"-15,-1-1-57 16,-1 5-74-1,0 0-24-15,4-2-9 0,12-3 0 16,34-3 5 0,-27 13-2-16,3 5-11 0,0 4-1 15,-12-2 3-15,-4 3 3 16,-14-1 5-16,-8 3-3 16,-13-2-8-16,0 1-7 15,-4-6-11-15,5-2-2 16,6-4-3-16,4-3-4 0,10-2-7 15,5-3-3-15,7 1-1 16,3 3 0-16,4 5 5 16,2 1 1-16,0 5 1 15,5 2 0-15,-7 0 3 16,-2 3 1-16,-8 4 3 16,-7-1 2-16,-3 4 0 15,-9-5 0-15,-2-2-1 16,-5-4 1-16,-4-9 4 15,0-2 0-15,0-11 2 16,2-1-3-16,5-1-7 16,5 4-2-16,7 6-13 0,5 4-23 15</inkml:trace>
</inkml:ink>
</file>

<file path=ppt/ink/ink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06T09:08:51.781"/>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
  </inkml:definitions>
  <inkml:trace contextRef="#ctx0" brushRef="#br0">1783 5427 409 0,'-14'4'268'0,"-12"5"-22"0,2 10-92 0,4 10-25 16,5 12-39-16,3 8-12 31,12 8-14-31,6 3-14 0,18 0-17 0,9-2-6 16,19-13-1-16,13-11 3 15,7-27 9-15,5-13 5 16,-8-26 31-16,-12-9 7 16,-22-15 5-16,-15-1-2 15,-27-1-34 1,-16 3-13-16,-18 4-20 15,-5 6-7-15,-9 8-8 16,5 6-4-16,6 14-41 0,5 5-68 0,14 13-223 31</inkml:trace>
  <inkml:trace contextRef="#ctx0" brushRef="#br0" timeOffset="134.9034">1769 5692 708 0,'29'3'338'16,"42"3"-149"-16,10-3-58 16,15-3-73-16,-5 0-42 15</inkml:trace>
  <inkml:trace contextRef="#ctx0" brushRef="#br0" timeOffset="1026.7767">2564 5634 494 0,'-7'-8'299'0,"-12"-8"-10"15,0 3-85-15,-8 2-87 0,0 5-38 16,-2 6-59-16,2 4-20 16,4 8-18-16,5 3-7 15,14 5-6-15,6 2 1 16,16 1 7-1,8 0 9-15,8-4 10 16,1-1 5-16,-4-7 8 0,-2-2 3 16,-14-5 6-16,-2-3 5 15,-8-5 2-15,-7 0-2 16,-12-3-6-16,-7-1-7 16,-10 3-7-16,-3 2-3 15,6 5-6-15,3 3-3 16,7 4-3-16,6 5-2 15,8 2 2-15,4 2 0 0,10 0 5 16,6-2 2-16,10-5 4 16,3-7 1-16,7-1 5 15,-3-5 1-15,-2-5 3 16,0 0 1-16,-6-9 2 16,0 2-1-16,-4-3 1 15,-5 2-1-15,-6-2-1 16,-2 0-1-16,-8 4-3 15,0 1-1-15,-7 6 9 16,-1 5 2-16,-1 5 3 16,0 2 1-16,4 6-14 15,4 3-4-15,8 3-5 16,3 1 0-16,8 0 2 16,1 0 1-16,2-6 4 15,-1-3 2-15,-2-8 4 16,3-3 3-16,-3-10 3 15,3-3 1-15,-4-5 0 0,-5-1-2 16,-3 0-3-16,-3 2-1 16,-6 0-3-16,-2 6-3 15,-3 3-2-15,-2 7-3 16,2 7-5-16,1 5-2 16,3 7-3-16,2-2 2 0,9 5 4 15,5-2 2-15,5-3 3 16,4 0 18-16,1-11 39 15,1-4 18-15,-3-9 26 16,-2-5-8-16,-9-5-25 16,-1-1-14-16,-8 1-24 15,-4 2-9-15,-4 5-83 16,0 8-89-16</inkml:trace>
  <inkml:trace contextRef="#ctx0" brushRef="#br0" timeOffset="1388.4572">3138 5812 686 0,'12'0'352'16,"14"0"-98"0,6 1-65-16,0-1-71 0,0 0-20 15,-2-3-26-15,-3-1-7 16,-3-3-13-16,-6-3-6 15,-4-3-11-15,-6-1-3 16,-8-4-6-16,-3 1-4 16,-11-2-5-16,-3-1-5 15,-8 4-11-15,-1 2-2 16,-3 9-8-16,1 2-4 16,3 9-3-16,2 4-6 15,6 9-2-15,4 5-2 0,10 6 17 16,4 7 8-16,7 9 13 15,1 5 10-15,-1 2-4 16,0-1-1-16,-1-10-2 16,0-5 0-16,2-7-87 15,2-3-107-15</inkml:trace>
  <inkml:trace contextRef="#ctx0" brushRef="#br0" timeOffset="1938.2288">3745 5776 524 0,'4'-8'328'16,"-2"-4"-40"-16,1 1-87 15,-2-3-27-15,-5 2-45 16,0-4-19-16,-11 4-24 16,-2-1-13-1,-8-1-33-15,0 3-15 16,-1 6-28-16,0 5-13 0,7 14-4 16,2 6-2-16,6 8 3 15,8 3 6-15,8 2 1 16,8 0 6-16,10-5 9 0,3-4 4 15,5-11 7-15,0-9 3 16,-4-10 4-16,2-6 2 16,-8-9 0-1,-2-3 0-15,-9 1-5 0,-4-2-3 16,-6 7-6-16,-2 4-2 16,-2 5-7-16,-3 3-5 0,0 6-1 15,2 1-2-15,2 5 4 16,3 3 1-16,3 3 2 15,4 1 2-15,6 2 6 16,3 2 4-16,7 2 8 16,-1 1 5-1,4-3 10-15,-2-3 1 0,-2-6 2 16,-3-7-2-16,-3-6-4 16,-4-7-2-1,-3-6-61-15,-1-2-92 0,-4-4-451 16</inkml:trace>
  <inkml:trace contextRef="#ctx0" brushRef="#br0" timeOffset="2047.9618">3940 5534 942 0,'-3'-6'441'0,"-5"-6"-201"0,6 6-68 16,0 2-121-16,2 5-38 16,0-1-228-1</inkml:trace>
  <inkml:trace contextRef="#ctx0" brushRef="#br0" timeOffset="2315.6678">4182 5518 763 0,'-3'-3'474'15,"-2"-5"-9"1,-1 9-272-1,1 6-51-15,0 9-68 0,0 10-23 0,7 13-22 32,6 15-8-32,8 17-11 15,3 7-3-15,2 0-1 0,-1-2 1 16,-1-16 0-16,-3-9 2 16,-3-13 1-16,-5-7-9 0,-1-10-113 15,-2-6-122 1</inkml:trace>
  <inkml:trace contextRef="#ctx0" brushRef="#br0" timeOffset="2457.7347">4326 5815 765 0,'22'-5'286'16,"15"-5"-207"-16,5 2-60 15,-5-1-45-15</inkml:trace>
  <inkml:trace contextRef="#ctx0" brushRef="#br0" timeOffset="2803.8605">4729 5595 731 0,'-10'-7'379'0,"-11"-5"-105"0,1 1-71 15,-4 6-119-15,1 4-33 16,5 8-51-16,1 5-15 16,10 4 1-16,4 0-1 15,10 3 2-15,7-2 6 16,6-2 7-16,-1 1 3 16,-4-6 5-16,-1-2 1 0,-8-3 3 15,-3-4 1 1,-7-3-4-16,-9-1 1 0,-11 0-5 15,-6-2-1-15,-2 4-2 16,2 1 0-16,8 6 14 16,6 1 7-16,11 7 24 15,5 1 15-15,4 3 0 16,12 4 3-16,10 1-11 16,9-2-11-16,11-2-9 15,-1-7-5-15,4-6-161 16</inkml:trace>
  <inkml:trace contextRef="#ctx0" brushRef="#br0" timeOffset="3707.7368">5387 5632 360 0,'-9'4'213'16,"-6"9"-28"-16,0 7-51 15,6 8-45-15,5 5-23 16,8 1-6-16,7 2 0 16,11-7 24-16,5-6 17 15,5-14 11-15,0-9-6 0,-7-14-27 16,-2-3-14-16,-10-6-21 16,3-1-6-16,-9 0-12 15,-1 1-6-15,-8 4-10 16,-3 3-6-16,0 9-12 15,-4 2-6-15,5 7-7 16,1 2-1-16,3 7 5 16,0 4 0-16,6 4 3 15,3 5 2-15,5 2 4 16,1 0 4-16,4 0 6 16,2-6 3-16,-1-9 8 15,-1-6 4-15,-3-9 6 16,-3-8 1-16,-9-5-1 15,5-5-4-15,1-2-7 16,4 0-2-16,7 1-10 0,-4 2-2 16,1 7 3-16,-1 5 3 15,0 11 14-15,0 7 8 16,-3 10 7-16,-2 4 15 16,-10 1 26-1,-4 0 5-15,-10 1-5 16,0-7-12-16,0-8-52 0,1-4-100 15</inkml:trace>
  <inkml:trace contextRef="#ctx0" brushRef="#br0" timeOffset="4254.7534">6606 5603 781 0,'-2'-1'362'16,"-5"-4"-157"-16,-6 5-55 15,-5 0-75-15,-2 6-25 0,1 9-38 16,-2 3-12 0,8 12-4-16,4 5-5 15,10 8 2-15,12 2 4 16,12-4 3-16,6-4 6 16,13-13 15-16,1-8 9 0,-3-16 27 15,-4-9 18 1,-14-9 19-16,-11-8 3 0,-19-3-23 15,-13 3-21-15,-18 3-33 16,-2 3-10-16,0 11-9 16,3 1-57-16,18 7-142 15,5 3-189-15</inkml:trace>
  <inkml:trace contextRef="#ctx0" brushRef="#br0" timeOffset="4552.0349">6874 5715 916 0,'0'-3'415'16,"-3"1"-202"-16,-1 1-61 16,3 1-83-16,0 0-26 15,-1 2-25-15,0 19-2 16,4 29-5-16,3-27 0 15,9 1 9-15,1-2 13 0,8-6 28 16,2-7 13 0,2-9 10-16,-2-4-4 0,-8-10-16 15,0 3-13 1,-9-4-16-16,-5 0-8 0,-4 0-65 16,-4 0-68-16,0-1-228 15</inkml:trace>
  <inkml:trace contextRef="#ctx0" brushRef="#br0" timeOffset="4645.3888">6979 5548 917 0,'-6'-8'445'16,"-6"-3"-171"-1,7 1-72-15,1 10-127 16,3 3-46-16,4 4-233 16</inkml:trace>
  <inkml:trace contextRef="#ctx0" brushRef="#br0" timeOffset="5006.2236">7387 5641 738 0,'-8'-6'407'0,"-4"-5"-105"15,-3 5-145-15,-6 4-49 0,-3 6-78 16,-2 3-21-16,1 9-15 16,6 6-5-16,10 5-3 15,5 4 1-15,15 1 12 16,6 2 10-16,11-3 25 16,2-4 11-16,-2-7 11 15,-5-7 5-15,-8-9 17 16,-4-4 11-16,-11-8 4 15,-1-3-7-15,-12-8-30 16,-2 0-21-16,-4-3-21 16,1-1 5-16,4 4-119 15,3 3-93-15</inkml:trace>
  <inkml:trace contextRef="#ctx0" brushRef="#br0" timeOffset="5340.5092">7425 5689 679 0,'16'-3'352'0,"20"-5"-85"0,9 0-50 15,3 0-64-15,0 0-24 16,-5 1-45-16,-6 2-24 16,-8 3-33-16,-8-4-5 15,-11 5-34-15,-3-4-52 16,-7 1-139-16,0 4-84 15,-4-1-141-15,3 1 3 16,0 0 137-16,0-2 138 0,-7 1 294 16,-6 1 103-16,-30 3 92 15,33 5-19-15,0 3-87 16,4 6-42-16,5 4-82 16,3 5-35-16,6 5-38 15,-1 1-13-15,0 3-8 16,0 0 4-16,2-5-102 15,1-2-106-15</inkml:trace>
  <inkml:trace contextRef="#ctx0" brushRef="#br0" timeOffset="5638.8314">7879 5731 623 0,'0'-5'408'15,"6"3"12"-15,-4 3-181 16,-2-1-108-16,0 1-31 15,1 22-29-15,2 32-13 16,-5-32-31-16,1-4-4 0,-1-8-6 16,4-5 4-16,1-8 2 15,6-6-1 1,5-8-3-16,-2-7-4 0,3 0-8 16,3-1-3-1,1 4-3-15,2 5-1 0,2 9-7 16,-5 3-2-16,-3 7-2 15,0 6-1 1,-5 2 20-16,-1 8 3 16,0 4 5-16,-4 2 2 15,2 1-39-15,-2 0-96 0</inkml:trace>
  <inkml:trace contextRef="#ctx0" brushRef="#br0" timeOffset="5896.0608">8251 5625 1001 0,'-1'-2'479'16,"0"-2"-204"-16,0 6-67 16,1-2-96-16,3 17-31 15,19 54-13-15,-8-19-14 16,3 14-14-1,-2 0-12-15,-8-2-16 0,6-4-3 16,-8-16-3-16,0-5 3 16,0-10 0-16,-4-10-21 15,0-7-141-15,-1-3-174 16</inkml:trace>
  <inkml:trace contextRef="#ctx0" brushRef="#br0" timeOffset="6046.8492">8318 5883 720 0,'5'-6'427'0,"9"-8"19"15,9 5-284-15,15 0-99 0,6 1-19 16,1 2-24-16,-3 0-13 16,-9 1-185-1</inkml:trace>
  <inkml:trace contextRef="#ctx0" brushRef="#br0" timeOffset="6328.8043">8829 5738 951 0,'-2'7'443'0,"-11"7"-170"16,1 1-48-16,-9 2-86 0,-5-3-31 15,-1-4-60-15,-7-2-18 16,4-9-10-1,1-5-2-15,6-5-16 0,7-4-8 16,5 0-14-16,4-3-4 16,7 3 2-16,2 2 1 15,14 2 1-15,4 5 1 0,9 6 14 16,3 4 8-16,0 7 19 16,-3 6 3-1,-8 3-4-15,-2 8-5 0,-7 4-9 16,-2 2-27-16</inkml:trace>
  <inkml:trace contextRef="#ctx0" brushRef="#br0" timeOffset="6943.0863">9405 5691 765 0,'20'-4'365'16,"13"-1"-145"-16,22 2-97 0,8 2-28 15,6 1-34-15,-3 1-12 16,-15 1-16-16,-12 1-9 16,-17-2-1-16,-11-1-38 15,-5 0-99-15,1 0-90 16</inkml:trace>
  <inkml:trace contextRef="#ctx0" brushRef="#br0" timeOffset="7115.7694">9660 5711 257 0,'-1'7'230'16,"1"6"25"-16,4 5-62 15,4 3-31-15,3 6-46 16,5 4-17-16,-3-2-33 15,-2 2-11-15,-4-9-29 16,-2-3-5-16,0-5-125 16,3-5-261-16</inkml:trace>
  <inkml:trace contextRef="#ctx0" brushRef="#br0" timeOffset="7465.8732">10113 5815 581 0,'-7'-7'340'0,"-5"-6"-70"16,-3 3-107-16,-1 2-51 15,-3 3-71-15,1 5-24 16,0 6-25-16,1 3-8 15,6 8 8-15,2 4 3 16,8 5 8-16,5 4 8 0,7-1 12 16,7-6 21-16,6-10 45 15,4-6 22-15,-1-10 36 16,-3-5 5-16,-5-9-13 16,-6-3-11-16,-11-7-41 15,-6-1-24-15,-12-2-35 16,-5 4-6-16,0 7-149 15,2 3-117-15</inkml:trace>
  <inkml:trace contextRef="#ctx0" brushRef="#br0" timeOffset="8814.3994">3034 6502 425 0,'-6'-2'231'0,"-7"-3"-48"16,-5-1-43-1,-7 4-49-15,2-1-17 0,-2 3-24 16,4 0-11-1,2 3-23-15,4 2-9 0,10 3-8 16,5 1-1-16,12 5 6 0,5-1 4 0,12 0 5 31,1 1 0-31,1-2-2 0,-2 6-1 16,-6 1 0 0,-5-2 3-16,-13 0 18 15,-5-6 15-15,-6 0 24 16,-4 0 3-16,-3-2-16 15,5 1-16-15,-1-2-26 16,2-1-7-16,8 0-7 16,-5 1-1-16,7-1-3 15,2 3-2-15,7 1 2 16,8-3 2-16,0-1 1 16,0-1 1-16,-7 4 1 15,-10 3-1-15,-13 10 0 16,-8 8-1-16,-14 10 0 15,-6 4-1-15,-9 5-1 0,1-3 0 16,7-4-1-16,11-3 8 16,22-6 20-16,12-4 12 15,25-6 24-15,12-1-4 16,9-8-10-16,2-4-9 16,-5-7-11-16,-6-5 1 15,-6-6-7-15,-7-5-77 16</inkml:trace>
  <inkml:trace contextRef="#ctx0" brushRef="#br0" timeOffset="9832.7945">3560 6856 846 0,'-10'28'-1'0,"8"-7"0"16,-5 25-1-16,9-1 2 15,17-9 30-15,1-3 22 16,14-12 41 0,4-8 22-16,1-10 22 15,-2-7 10-15,-7-6 14 16,-13-6 0-16,-17-4-23 16,-10 0-26-16,-29 3-50 0,-10 0-25 15,0 3-29 1,5 3-7-16,15-2-63 0,15 5-86 15</inkml:trace>
  <inkml:trace contextRef="#ctx0" brushRef="#br0" timeOffset="10341.761">3907 6797 749 0,'-4'-4'367'15,"-4"-4"-136"-15,-4 8-108 16,2 5-40-16,1 14-42 0,2 7-11 16,8 8-4-16,5 0 6 15,11 1 9-15,4-10 5 16,5-6 6-1,3-7 0-15,-3-7-7 0,-2-3-4 16,-7-5-5-16,-4-3-1 16,-7-3-2-16,1-6-3 15,-3-4-8-15,2-2-3 16,-2-9-7-16,3 7-4 16,-1-1-4-16,-4 7-4 15,-3 10-8-15,-5 3-5 16,-5 11-5-16,-2 4-1 15,4 10 2-15,5 5 2 16,8 4 2-16,7 0 2 16,10-3 5-16,3-1 3 0,6-9 4 15,4-5 9-15,-7-6 23 16,8-7 14-16,-3-7 24 16,-3-5-1-16,0-5-13 15,-14-4-13-15,-8 0-41 16,-4-1-56-16,-8-1-198 15,-5 3-218-15</inkml:trace>
  <inkml:trace contextRef="#ctx0" brushRef="#br0" timeOffset="10462.0269">4177 6697 906 0,'-4'-5'465'16,"-6"-6"-150"-1,3 2-80-15,7 4-151 0,2 4-48 16,6 4-81-16,4 8-104 15</inkml:trace>
  <inkml:trace contextRef="#ctx0" brushRef="#br0" timeOffset="10728.8567">4507 6763 1041 0,'-2'-3'439'0,"-2"5"-273"16,4 3-36-16,0-5-60 15,0 30-18-15,5 65-12 16,-4-29-11-16,2 2-17 0,0-4-4 16,2-4-1-1,0-3 0-15,2-9 1 0,-2-3 0 16,0-6 2-1,1-2-11-15,1-14-134 16,3-4-178-16</inkml:trace>
  <inkml:trace contextRef="#ctx0" brushRef="#br0" timeOffset="10915.0601">4522 7067 643 0,'0'-3'284'0,"9"3"-122"0,4 0-77 16,11 0-48-16,9 4-9 0,8-6-21 15,1-4-3-15,8 3-45 16,0-5-170 0</inkml:trace>
  <inkml:trace contextRef="#ctx0" brushRef="#br0" timeOffset="11199.1133">5138 6894 746 0,'1'0'328'0,"0"6"-147"15,-1 0-41-15,-1-6-27 0,-3 8-8 16,-4 14-23 0,-47 31-17-16,25-36-30 15,4-3-5-15,1-8-5 16,0-6-2-16,3-6-6 15,-2-5-5-15,4-2-12 16,4-4-2-16,7 4-8 16,5-1-6-16,16 6-7 15,4 0-3-15,8 2 3 0,0 6 11 16,1 6 12-16,-1 5 7 16,-2 6 4-16,0 5-1 15,-2 1-2-15,-2 3-9 16,-2-1-265-1</inkml:trace>
  <inkml:trace contextRef="#ctx0" brushRef="#br0" timeOffset="11367.1148">5437 7121 754 0,'0'6'396'16,"4"8"-91"-16,-2 1-34 0,-2 3-95 15,-1 1-42-15,-5-3-75 16,-2 0-22-16,3-1-97 16</inkml:trace>
  <inkml:trace contextRef="#ctx0" brushRef="#br0" timeOffset="11987.1202">5920 6703 575 0,'3'0'269'16,"-2"2"-83"-16,3 15-113 15,-6 6-24-15,0 21-3 0,4 9 1 16,-2 8 2-16,5 2 0 16,-5-14 6-1,-3-8-1-15,2-21 12 16,-2-4 10-16,2-14 19 15,-1-4-1-15,-1-10-21 16,-2-12-15-16,0-13-28 0,-2-12-6 16,0-12-10-1,1-2-3-15,3-1-8 16,0 7-5-16,9 13-9 16,2 6 0-16,9 9 1 15,3 5 2-15,5 5-5 0,11 3-3 16,17 6-4-16,9 3 1 15,14 7 12-15,1 5 22 16,-7 1-143-16,-6 0-133 16</inkml:trace>
  <inkml:trace contextRef="#ctx0" brushRef="#br0" timeOffset="12407.1316">6240 6963 703 0,'3'7'309'15,"2"4"-142"-15,2 14-74 16,-4 0 0-16,1 6-6 0,-4-3-10 16,2-8-18-1,1-1-10-15,1-12-15 16,6-1 0-16,3-9 0 0,2-6-1 16,-1-8-4-16,-2-5-6 15,1-4-10-15,0 2-5 16,5 9-8-16,-4-2 2 15,-2 12 14-15,-1 1 6 16,-5 8 18-16,-2 7 3 16,2 8-10-16,-1-1-4 15,-1 1-16-15,6 1-3 16,1-5-85-16,5 1-184 16</inkml:trace>
  <inkml:trace contextRef="#ctx0" brushRef="#br0" timeOffset="12609.4772">6914 7117 961 0,'0'8'475'0,"1"8"-172"15,2 8-128-15,-1 1-39 16,-2 5-60-16,-4-4-25 15,0-5-24-15,0-4-15 16,-1-8-561 0</inkml:trace>
  <inkml:trace contextRef="#ctx0" brushRef="#br0" timeOffset="13335.4258">7616 6929 524 0,'-10'-4'283'0,"-7"-3"-74"0,-8 5-86 16,-2 2-23-16,-1 4-47 16,4 0-17-16,5 3-27 15,8 1-10-15,11 4-5 16,6 1-1-16,10 0 4 16,2 1 3-16,5 1 1 15,1-2 3-15,-7-1 4 0,-5-5 1 16,-8-2 5-1,-7-1 0-15,-12 0-3 16,-4 1 0-16,-9 0 4 16,0-1 12-16,7 3 12 15,6-2 1-15,13 1-2 0,6 5-7 16,13-3-4 0,5 6-2-16,10 0-6 15,3 0-5-15,6-1-5 16,2-4 1-16,-4-3-90 15,0-4-145-15</inkml:trace>
  <inkml:trace contextRef="#ctx0" brushRef="#br0" timeOffset="13678.9937">7705 6866 713 0,'9'-13'355'0,"3"-13"-107"16,14 4-76-16,3 3-17 0,2 5-24 15,-1 5-19-15,-7 9-42 16,-2 3-17-16,-4 12-17 16,2 7-6-16,1 14-7 15,-2 5-1-15,-4 8-3 16,-5 4-3-16,-6-8-6 16,3-4-2-16,1-7-1 15,1-9-1-15,5-7 4 16,-1-6 2-16,-1-9 12 15,-2-4 6-15,-4-10 6 16,-5-2-2-16,-11-5-26 16,-7 0-15-16,-10 7-27 15,-5 0-5-15,2 8 8 0,1 4 8 16,5 1 0 0,3 3-23-16,9 3-87 0,6-2-65 15</inkml:trace>
  <inkml:trace contextRef="#ctx0" brushRef="#br0" timeOffset="14054.6458">8444 6974 940 0,'0'5'379'0,"-1"6"-227"15,1 3-14-15,-9 6-29 16,-3 1-10-16,-5-2-34 16,-1 0-18-16,-1-3-20 15,-3-5-5-15,1-5-2 16,2-4-11-16,-1-8-27 16,2-3-12-16,1-5-16 15,0-3 6-15,9-1 18 16,6 3 4-16,8 4 1 15,5 1 2-15,7 3 18 16,1 3 10-16,-1 6 28 16,0 5 12-16,0 9-3 15,-1 2-1-15,0 5-15 16,0 0-10-16,2-1-9 16,4-3 5-16,6-2-133 15,1-4-381-15</inkml:trace>
  <inkml:trace contextRef="#ctx0" brushRef="#br0" timeOffset="14703.6732">8540 6959 784 0,'11'0'375'15,"6"-4"-138"-15,18 4-116 16,8 3-30-16,4-3-40 0,0 2-16 16,-11-1-17-16,-6-1-2 15,-14-3 4-15,-1 0 1 16,-9-3 2-16,-3 2-4 16,-6 2-8-1,-8-1-5-15,-1 3-6 16,-7 1 0-16,-3 5-5 0,4 3-2 15,-4 8-4-15,0 2-1 16,6 10 9-16,0-3 3 16,10 6 14-16,8-5 7 0,15-4 4 15,7 2 2-15,6-15 0 16,3 0 0-16,-1-10-2 16,-2-5-2-16,5-7-3 15,-5-5 0 1,-3-4-3-16,-2-3 0 0,-9-3-1 15,-4 5-4-15,-2 7-6 16,-4 6 6-16,-4 10 0 16,-2 2 3-16,0 6 8 15,-1 2-6-15,0 4 0 16,-2-1-2-16,1 1-3 16,0 0-2-16,1-6-1 15,1 1 2-15,2-8 7 16,-1-3 3-16,5-5 0 15,2-2-2-15,3-5-10 0,4-1-4 16,-4 2-3-16,3-6-2 16,2 6-2-16,0 6-2 15,4 6-4-15,-8 5-2 16,-3 8-2-16,1 1 3 16,-2 4 4-16,2 2 2 15,-1 1 3-15,-1 0 1 16,-2-4-39-16,-4 2-79 15</inkml:trace>
  <inkml:trace contextRef="#ctx0" brushRef="#br0" timeOffset="14872.9176">9078 6774 1221 0,'-6'-6'522'0,"-1"-3"-301"15,2 4-85-15,6 3-106 16,9 4-23-16,9 4-56 16,4 6-79-16</inkml:trace>
  <inkml:trace contextRef="#ctx0" brushRef="#br0" timeOffset="15311.3223">9424 7139 816 0,'13'0'415'0,"6"0"-122"0,10 1-122 15,-1 0-31-15,2-1-46 16,-4-2-18-16,-2-3-34 16,-1-3-10-16,-11-2-7 15,-4-2-2-15,-8-4-8 16,-6 1-3-16,-10-5-12 16,-7-1-3-16,-5 7-4 15,-4-1-2-15,2 10-2 16,2 5-2-16,1 8-4 15,3 5 0-15,4 9 0 16,4 2-1-16,9 7 22 16,6 2 12-16,8 8 17 15,10-2 9-15,3 6-9 0,-2-2-6 16,-4-3-8-16,-5-3-5 16,-1-10 11-16,-1-2-52 15,1-16-154-15</inkml:trace>
  <inkml:trace contextRef="#ctx0" brushRef="#br0" timeOffset="15557.6646">9770 6985 1093 0,'1'-2'443'0,"0"4"-269"0,0 10-35 15,0 9-41-15,1 3-7 0,1 3-27 16,4 0-19 0,1-4-22-16,1-1-15 15,11-5-178-15</inkml:trace>
  <inkml:trace contextRef="#ctx0" brushRef="#br0" timeOffset="15925.7512">10155 7013 799 0,'-6'-7'379'0,"-8"-8"-149"0,-2 1-57 16,-5 5-88-16,-8 4-29 16,3 8-41-1,1 7-10-15,2 8-1 16,10 2-1-16,9 7 2 0,4 1 6 15,15-6 15 1,7 3 15-16,12-11 33 0,3-3 15 16,-3-9 12-16,-5-4-6 15,-12-11-19-15,-2 2-13 16,-9-7-23-16,0 0-8 16,-5 1-42-16,-1-6-76 15</inkml:trace>
  <inkml:trace contextRef="#ctx0" brushRef="#br0" timeOffset="16604.2828">10549 6525 432 0,'12'-1'262'16,"8"5"-33"-16,-2-1-50 0,-8 14-77 15,-7 1-13-15,-8 3 1 16,-4 6 4-16,-8 1-6 16,4 3-6-16,6 3-24 15,5-5-12-15,14-2-16 16,5-2-4-16,7-9-5 16,3 0-1-16,-4-9-1 15,0-3 0-15,-11-4-2 16,-1-3 1-16,-10 2-6 15,-1 1-4-15,-7 5-7 16,-5 3-6-16,-2 10-6 16,-1 7-1-16,3 13-1 15,3 8-1-15,7 11 4 0,2 3 2 16,8 8 2-16,1 6 0 16,-8 2 6-16,-2 0 2 15,-18-17 29 1,-10-12 17-16,-14-21 17 0,-7-14 8 0,-5-10-22 15,3-5-9-15,15-8-28 16,11 2-81-16</inkml:trace>
  <inkml:trace contextRef="#ctx0" brushRef="#br0" timeOffset="43551.48">16513 2701 636 0,'9'6'301'0,"12"5"-125"15,2 3-49-15,5 1-66 16,3 0-20-16,4 1-24 16,2-3-18-16,1 1-213 15</inkml:trace>
  <inkml:trace contextRef="#ctx0" brushRef="#br0" timeOffset="43853.4768">16957 2932 573 0,'14'8'327'0,"3"3"-14"16,11 3-221-16,-3 0-30 15,0-1-31-15,3 2-8 16,-7-4-160-16</inkml:trace>
  <inkml:trace contextRef="#ctx0" brushRef="#br0" timeOffset="44186.7386">17153 3199 746 0,'-5'4'342'0,"-1"5"-152"16,2 2-72-16,0 4-74 16,2 2-18-16,0 0-50 15,-3 0-94-15</inkml:trace>
  <inkml:trace contextRef="#ctx0" brushRef="#br0" timeOffset="44405.6621">17021 3581 522 0,'-2'3'333'0,"-3"4"6"16,0 7-132-16,-2 2-103 16,-3 4-36-16,2 6-43 15,-2 0-10-15,1 1-13 16,3 0-63-16</inkml:trace>
  <inkml:trace contextRef="#ctx0" brushRef="#br0" timeOffset="44906.027">16477 2745 835 0,'0'-2'410'0,"-2"3"-152"16,-6 1-88-16,-7 11-105 15,1 3-29-15,0 6-26 16,3 3-15-16,4 2-211 16</inkml:trace>
  <inkml:trace contextRef="#ctx0" brushRef="#br0" timeOffset="45214.1969">16307 3197 605 0,'-3'7'304'16,"-3"2"-102"-16,1 5-100 16,0 0-29-16,-1 2-39 15,4 1-11 1,2 0-46-16,1 2-95 0</inkml:trace>
  <inkml:trace contextRef="#ctx0" brushRef="#br0" timeOffset="45437.6696">16134 3416 654 0,'1'2'347'0,"13"11"-59"16,5 0-89-16,24 3-71 0,6 3-35 16,10-4-54-1,-1 4-35-15,-10-5-225 16</inkml:trace>
  <inkml:trace contextRef="#ctx0" brushRef="#br0" timeOffset="45674.9725">16592 3663 902 0,'8'5'378'0,"9"7"-215"15,6 1-35-15,15 0-63 16,2 2-14-16,2-1-28 16,-2 0-69-16</inkml:trace>
  <inkml:trace contextRef="#ctx0" brushRef="#br0" timeOffset="47398.524">16781 3368 709 0,'13'1'329'0,"25"8"-118"0,11 11-38 15,9 19-43-15,14 3-17 16,20 9-45-16,8 1-18 16,10-4-20-16,-4 1-4 15,-18-11-34 1,-11-6-79-16</inkml:trace>
  <inkml:trace contextRef="#ctx0" brushRef="#br0" timeOffset="47788.055">17542 3606 591 0,'4'-1'326'16,"5"-2"-79"-16,11 3-72 0,-1 5-32 0,16 14-48 16,4 7-23-1,0 13-22-15,0 1-5 16,-14-2-10-16,-8-4-2 0,-17-8-9 15,-9-6 4 1,-26-13 6 0,-10-6 2-16,-12-5-5 15,0-6-8-15,12 3-10 16,10 0-4-16,17 4-98 0,1 3-139 16</inkml:trace>
  <inkml:trace contextRef="#ctx0" brushRef="#br0" timeOffset="54434.7369">16014 2149 837 0,'3'-4'367'0,"-4"0"-206"16,-1 10-37-16,-16 24-64 0,-9 12-24 15,-7 26-18 1,-3 8-3-16,4-1-4 15,5-6-2-15,8-18 0 16,5-10 0-16,9-17 2 0,5-8 15 16,12-18 18-16,6-11 5 15,9-17 12-15,3-10-10 16,1-15-16-16,-2-6-4 16,-3-8-13-16,-6 1-5 15,-4 12-9-15,-2 6-2 16,-2 20-2-16,2 9 2 15,-1 13-6-15,-1 7-2 0,2 17 1 16,0 10-1-16,-1 15 4 16,2 9 1-16,2 11 0 15,-2 2 1-15,-4-4 5 16,1-5 8-16,-7-15-54 16,4-6-38-16,4-11-112 0,-4-7-109 15</inkml:trace>
  <inkml:trace contextRef="#ctx0" brushRef="#br0" timeOffset="54587.1356">15862 2396 735 0,'8'-4'394'0,"22"2"-83"15,13 2-64-15,15 7-104 16,1 4-36-16,-4 4-40 15,-6-1-95-15</inkml:trace>
  <inkml:trace contextRef="#ctx0" brushRef="#br0" timeOffset="56352.2243">23384 4553 782 0,'0'-8'424'0,"0"-6"-113"16,1 14-130-16,-4 2-45 15,-5 15-60-15,1 9-26 0,-1 16-12 16,5 11-1 0,3 13-11-16,0 2-3 0,0-3-4 15,4-8-4 1,3-16 7-16,-2-14-54 0,5-12-141 15,-8-10-96 1</inkml:trace>
  <inkml:trace contextRef="#ctx0" brushRef="#br0" timeOffset="56733.6984">23329 4610 728 0,'8'-5'384'0,"7"-10"-106"16,10 4-108-16,12 1-38 16,13 2-59-16,4 5-22 15,0 6-37 1,-6 5-6-16,-19 3-7 0,-10 1 0 0,-22 3 3 31,-13 1 1-31,-16 2 5 0,-6-3 1 16,1-3-2-16,6-4-2 15,20 0-7-15,11-1-3 16,26 3-3-16,11 4 1 0,13 7 0 16,2 7-1-16,-6 11 2 15,-10 5 1 1,-20-3 4-16,-15-2 8 16,-22-9 26-16,-14-5 17 15,-15-13 22-15,-2-3 3 0,5-9-15 16,6 0-14-16,12-6-23 15,7-4-20-15,7-2-156 16,-3 1-364-16</inkml:trace>
  <inkml:trace contextRef="#ctx0" brushRef="#br0" timeOffset="82486.2112">11105 7107 296 0,'0'0'227'0,"-1"2"56"0,-2-1-29 16,2-1-39-16,0 0-10 0,0-1-5 16,0-1 3-1,1 1-11-15,0 1-13 16,0 0-53-1,0 0-36-15,0 0-48 16,0 0 5-16,-1 0-102 16</inkml:trace>
  <inkml:trace contextRef="#ctx0" brushRef="#br0" timeOffset="418697.3126">2049 7775 542 0,'-2'0'294'15,"-8"-1"-53"-15,-3 1-65 0,-16 4-69 16,-3 3-14-16,-11 1-27 16,-1 0-9-1,-1-1-20-15,2-4-9 0,7-3-12 0,1 0-5 16,12 0-7-16,3 1-2 15,10 1-7-15,10 0-9 16,10-2 1 0,8 3 5-16,17 3 8 0,-5 5 9 15,28 16 4 1,3 4-1-16,-10 11 0 16,3 7 0-16,-41 0 0 15,-20 7 0-15,-32 0 2 16,-15 1 1-16,-16-5 0 15,-2-5 2-15,10-15 4 16,9-10 2-16,23-17 5 16,14-8-3-16,14-11-12 15,10-2-4-15,19 0 0 16,9 4-1-16,19 10 6 0,6 5-2 16,6 9-7-16,-4 3 1 15,-9 4-2-15,-8 2 19 16,-11-3-241-16</inkml:trace>
  <inkml:trace contextRef="#ctx0" brushRef="#br0" timeOffset="418926.3197">2059 8132 894 0,'21'-1'346'0,"25"-1"-229"16,19 2-32-16,12 3-22 16,-2 2-14-16,-7 1-22 15,-15-3-6-15,-20 2-25 16,-8-1-47-16,-17-1-133 16,-5 0-87-16</inkml:trace>
  <inkml:trace contextRef="#ctx0" brushRef="#br0" timeOffset="419030.396">2456 8160 512 0,'-5'3'284'0,"-4"6"-66"0,2 3-55 16,1 8-86-16,3 2-32 15,0 4-32-15,1 2 1 16,6 1-176-16</inkml:trace>
  <inkml:trace contextRef="#ctx0" brushRef="#br0" timeOffset="419324.8568">2824 8317 608 0,'-7'-9'355'16,"-5"-8"-54"-16,1 4-132 15,-3-2-36-15,0 4-60 16,-1 2-22-16,-2 7-40 15,1 3-13-15,1 7-22 16,2 6-3-16,10 5 8 16,3 4 7-16,12 2 28 0,3-2 20 15,7-7 47-15,-6-7 24 16,12-10 10 0,0-5 1-16,-10-7-20 15,3-3-16-15,-25-3-27 0,-5-1-34 16,-8 4-228-16</inkml:trace>
  <inkml:trace contextRef="#ctx0" brushRef="#br0" timeOffset="419934.8675">3909 8105 382 0,'-11'-4'293'15,"-14"1"54"-15,-4 3-109 16,-1 1-110-16,2 9-47 16,4 8-71-16,7 5-11 15,11 12-13-15,6 3 2 16,17 3 7-16,10-1 0 15,16-10 17-15,5-3 13 16,-9-17 26-16,2-9 33 0,-24-9 51 16,-8-8 9-16,-14-5-12 15,-13-2-31-15,-14 1-67 16,-7 5-21-16,-5 7-27 16,3 3-52-16,10 8-162 15,10 1-251-15</inkml:trace>
  <inkml:trace contextRef="#ctx0" brushRef="#br0" timeOffset="420428.861">4131 8182 628 0,'-3'-6'370'0,"-5"-5"-26"0,-1-3-148 16,4 10-101-16,-2 2-37 0,0 7-46 16,3 8-14-16,-3 6-11 15,4 6 3-15,5 2 9 16,4-1 1 0,11 2 4-16,1-5 2 0,6 0 4 15,0-7 4-15,-1-9 5 16,4-3 5-16,-7-9 13 15,-1-3 6-15,-3-7 1 16,-6-4-4-16,-2-1-17 16,-1 0-7-16,-1 1-9 15,0 2-3-15,-3 5-4 16,-1 2 0-16,-2 6-8 16,-2 3-5-16,-1 6 0 15,-2 4-2-15,2 7 8 16,3 0 2-16,3 1 1 0,5 2 3 15,9-3 1 1,2 0 9-16,8-6 20 16,4-4 14-16,-5-7 19 15,0-6 0-15,-9-7-9 16,-8-3-10-16,0 0-15 16,-6-2-20-16,-6 1-107 15,-1-1-91-15</inkml:trace>
  <inkml:trace contextRef="#ctx0" brushRef="#br0" timeOffset="420540.4932">4348 8039 841 0,'-7'-10'467'16,"-8"-10"-82"-16,2 3-80 15,4 7-134-15,3 6-69 16,7 4-94-16,6 8-45 16,12 8-378-16</inkml:trace>
  <inkml:trace contextRef="#ctx0" brushRef="#br0" timeOffset="420771.0628">4618 8060 1150 0,'1'1'468'15,"-1"3"-269"-15,3 11-108 0,1 7-30 16,4 22-19-16,2 12-19 15,2 20-13 1,-3 7-1-16,-3-4-1 0,-2-4 0 16,1-23-3-1,1-11 0-15,1-13-32 0,1-8-66 16</inkml:trace>
  <inkml:trace contextRef="#ctx0" brushRef="#br0" timeOffset="420915.7754">4675 8301 1177 0,'6'-3'421'15,"15"2"-357"-15,6 5-41 0,15 5-26 16,3 4-18-16,-4-1-197 16</inkml:trace>
  <inkml:trace contextRef="#ctx0" brushRef="#br0" timeOffset="421176.741">5142 8221 613 0,'4'-11'382'16,"11"-1"-28"-16,-10 9-133 15,-4 3-33-15,-7 16-58 0,-14-2-30 16,-13 2-45-16,-7 2-19 16,2-4-19-1,1-2-2-15,5-10-43 16,10-4-21-16,1-8-28 0,6-4-12 15,7-2 28-15,3-2 16 16,9 1 16-16,8 3 5 0,13 8 24 16,2 6 11-1,5 14 33 1,4 8 16-16,-3 11 6 0,-1 2-3 0,-2 4-22 16,-4-3-6-1</inkml:trace>
  <inkml:trace contextRef="#ctx0" brushRef="#br0" timeOffset="421776.6703">6172 8175 702 0,'0'1'329'0,"-2"5"-133"16,-7 7-73-16,-9 5-19 16,-12 5-31-16,-6 2-19 0,-3 1-25 15,0-4-6 1,9-7-1-16,4-11 0 0,3-14-6 0,4-6-2 0,0-11-10 31,5 0-5-31,11 0-6 0,5 2-4 0,12 9 4 31,3 6 5-31,10 14 26 16,-1 7 18-16,8 17 4 16,-2 1 3-16,-4 7-18 15,3 3-12-15,-5-7-18 16,7 0-72-16</inkml:trace>
  <inkml:trace contextRef="#ctx0" brushRef="#br0" timeOffset="422084.3476">6516 8152 786 0,'-12'-5'391'0,"-10"-4"-143"0,1 8-122 16,-4 1-39-16,2 9-49 15,0 7-14-15,1 10-18 16,7 2-3 0,11 5-7-16,8-4 4 15,11-6 17-15,4-5 9 0,2-10 20 16,1-7 6-16,-8-6 6 16,-5-7 1-16,-9-2-10 15,-10 0-10-15,-5 1-14 16,-6 2-62-16,1 7-252 15</inkml:trace>
  <inkml:trace contextRef="#ctx0" brushRef="#br0" timeOffset="422434.9828">6625 8180 966 0,'20'0'460'0,"14"0"-182"16,-5 8-140-1,-6 1-42-15,-13 6-44 0,-3 3-12 16,-10 4-20-16,-8 2-4 16,-3 1-7-16,1-5-2 15,4-6 1-15,4-6 5 16,5-10-1-16,1-7-2 16,7-11-4-16,6-1-6 15,7-5 0-15,0 1 1 16,3 1-1-16,-4 4 1 15,-5 9 0-15,-2 3-1 0,-12 8-2 16,-7 4-2-16,-5 6-1 16,-4 2 0-16,8 6 1 15,5 1 0-15,8-1 0 16,6 3-1-16,3 0-22 16,7-2-59-16,1 2-124 15,3-2-143-15</inkml:trace>
  <inkml:trace contextRef="#ctx0" brushRef="#br0" timeOffset="422858.6804">7165 8303 563 0,'8'-9'292'0,"9"-11"-74"16,-4-1-22-16,-7 2-19 0,-5 0-8 15,-8 1-18 1,-4 1-15-16,-11 4-47 15,0 4-20-15,-6 5-40 0,1 3-15 16,0 6-18-16,3 4-9 16,7 4-4-16,5 4-2 15,12 6 7-15,1-2 3 0,13 1 7 16,5 1 3 0,8-7 3-16,-1-1 1 15,7-7 3-15,-1-6 0 0,-3-5 2 16,4-7 0-16,-14-4 0 15,-2 0 0 1,-5 3-1-16,-5 0-2 0,-6 5-4 16,-1 3-2-16,-1 1-9 15,0 2-1-15,1 0 0 16,0 0 1-16,0 0 8 16,7 3 7-16,9 2 5 15,26 17 0-15,-32-14 3 16,2 5-7-16,1-5-2 15,-3-1 0-15,3-5-17 16,-6-4-76-16,3-4-336 16</inkml:trace>
  <inkml:trace contextRef="#ctx0" brushRef="#br0" timeOffset="422979.4783">7411 8086 885 0,'-3'-15'510'0,"-7"-16"-99"15,7 7-142-15,-1 1-54 16,3 7-103-16,1 4-47 15,1 10-62-15,3 5-96 16</inkml:trace>
  <inkml:trace contextRef="#ctx0" brushRef="#br0" timeOffset="423272.4057">7778 8130 1054 0,'-3'0'446'15,"3"1"-239"-15,1 10-114 16,5 6-33-16,5 9-12 0,-3 3-4 16,2 3-19-16,2-3-9 15,-2-7 1 1,5-7 18-16,3-10 33 0,-4-6 13 15,5-12 10 1,-4-2-14-16,0-7-27 16,-2-1-13-16,-1-1-19 0,-3 1-20 15,-1 4-160 1,-3 4-234-16</inkml:trace>
  <inkml:trace contextRef="#ctx0" brushRef="#br0" timeOffset="423602.9357">8138 8132 836 0,'-1'-2'360'16,"5"0"-191"-16,8-1-40 0,14 1-65 15,6 2-13-15,7-1-25 0,0 0-10 16,-6-2-5-1,-8-2 0-15,-9 1 0 0,-7 0 3 16,-9-3-1-16,2 7-3 16,-9-1-7-16,-3 4-3 15,-2 7-2 1,-1 1-1-16,2 5-2 16,1 0 0-16,5 7 2 0,3 3 1 15,7 0 2 1,0 4 2-16,9-3 1 0,-1-4-20 15,7-8-111 1,6-6-93-16</inkml:trace>
  <inkml:trace contextRef="#ctx0" brushRef="#br0" timeOffset="424006.8709">8766 8242 630 0,'0'-4'409'0,"0"0"-34"15,-7 4-161-15,-6 0-62 16,-4 3-92-16,-5 3-28 15,-9 1-25-15,0 1 0 16,-2-3 0-16,3-3-5 16,7-3-2-16,5-4-7 15,5-5-5-15,5-2 2 0,8-4-2 0,5 1 0 16,11 4-3 0,0 1-1-16,7 10-7 15,0 6 2-15,1 10 7 16,4 6 6-16,-3 2 20 15,-1 4 7-15,3-6 2 16,-4-1-1-16,0-7-4 0,0-6-2 16,-3-8 0-1,1-4 2-15,-4-10-1 16,1-8 2-16,-3-3-3 16,-1 0 0-16,-6 4-5 15,-3 6 13-15,-8 8 27 16,1 7 4-16,-1 6 15 15,-1 5-4-15,4 9-18 16,1 4-4-16,9 3-11 16,-1-2-8-16,8-4-75 0,3-5-68 15</inkml:trace>
  <inkml:trace contextRef="#ctx0" brushRef="#br0" timeOffset="424561.8522">9946 8253 587 0,'-8'-10'336'16,"-9"-8"-49"-16,-9-1-35 15,-4 9-86-15,-1 4-42 0,-2 6-66 16,4 8-24-1,4 9-25-15,9 2-2 16,13 10 4-16,7-2 7 16,16 0 20-16,8-1 11 15,7-13 7-15,6-5 2 0,-3-11-11 16,-4-7-6 0,-10-5-10-16,-10-1-32 0,-6-1-184 15,-4 3-284-15</inkml:trace>
  <inkml:trace contextRef="#ctx0" brushRef="#br0" timeOffset="424748.5511">10075 8189 934 0,'4'0'451'0,"0"2"-177"16,0 2-71-16,-5-4-90 0,-1 0-25 15,-2 18-29-15,-10 40-12 16,14-27-9-16,9-1 3 15,18-1 3-15,6-6-3 16,8-5-11-16,-5-5 10 16,-4-9-93-16</inkml:trace>
  <inkml:trace contextRef="#ctx0" brushRef="#br0" timeOffset="425324.024">11154 8169 794 0,'-18'0'373'16,"-18"4"-144"-16,0 3-65 16,6 9-87-16,11 4-20 15,18 9-27-15,6 1 3 16,21-3 15-16,8-1 5 0,9-8 2 15,1-8-5-15,-7-12 0 0,-8-13 1 16,-16-15-3 0,-3-7-2-16,-13-10-14 15,-5-5-7 1,-4-8-9-16,-2-1-5 0,13-3-7 0,2 1-4 16,10 6-11-1,4 10-4-15,4 16-90 16,4 12-61-16</inkml:trace>
  <inkml:trace contextRef="#ctx0" brushRef="#br0" timeOffset="425626.6452">11370 8155 789 0,'0'0'389'0,"1"2"-127"0,0 2-65 16,-1-4-71-16,0 0-14 15,5 20-15-15,14 32-18 16,2-33-18-16,3 1-3 16,9-6 0-16,-1-4 9 15,-1-9 10-15,-2-4 3 16,-6-6-14-16,-3-4-12 0,-9-3-23 15,-4 0-10-15,-7-2-29 16,-7 0-47-16,-6 4-148 16,-3 2-142-16</inkml:trace>
  <inkml:trace contextRef="#ctx0" brushRef="#br0" timeOffset="425857.6121">11728 8216 955 0,'7'11'433'16,"0"5"-215"-16,6 7-63 15,1 2-35-15,-2 2-45 0,3 1-21 16,-3-8-3-16,-2-3 15 16,4-13 27-16,0-5 4 15,5-12-16-15,5-5-16 16,-5-9-35-16,2 2-9 15,-6-2-15-15,-3 2-53 16,-7 3-243-16</inkml:trace>
  <inkml:trace contextRef="#ctx0" brushRef="#br0" timeOffset="426183.7241">12443 8245 925 0,'-4'4'434'0,"-13"3"-165"16,-2-2-78-16,-11 4-86 15,-2 0-26-15,-1-1-44 16,2-1-14-16,2-4-9 0,6-4-9 16,1-7-36-16,1-1-10 15,1-5-11-15,1 1 7 16,8 2 28-1,4-2 2-15,14 3-2 0,6 3-1 16,11 4 3-16,1 5 16 16,2 8 33-16,-3 6 18 15,-3 8 17 1,-1 4-3-16,-2 5-19 16,-4 0-13-16,-3-3-16 0,-2-4-25 15,-4-6-201-15</inkml:trace>
  <inkml:trace contextRef="#ctx0" brushRef="#br0" timeOffset="426314.1057">12277 7978 1083 0,'-1'-5'400'0,"5"-4"-324"15,5 8-44-15</inkml:trace>
  <inkml:trace contextRef="#ctx0" brushRef="#br0" timeOffset="426525.0513">12547 8042 880 0,'1'-1'477'0,"-1"2"-124"15,2 3-124-15,-2-4-118 16,3 21-42-16,11 58-24 0,-5-14-7 15,-1 25-15 1,0 2-7-16,-2 1-9 0,4-2 1 16,-2-17 0-1,1-2 0-15,-4-17-9 0,-4-9-49 16,-1-22-268-16</inkml:trace>
  <inkml:trace contextRef="#ctx0" brushRef="#br0" timeOffset="426685.7964">12570 8359 920 0,'24'-2'406'0,"14"-5"-197"0,12 8-130 16,6 2-26-16,0 1-73 15,-2 2-158-15</inkml:trace>
  <inkml:trace contextRef="#ctx0" brushRef="#br0" timeOffset="427171.6081">12990 8108 1147 0,'-8'0'66'15,"2"0"-19"-15,-2 6 44 16,8 3-24-16,12 3-26 0,7 4-6 16,9-1-6-1,-2 1-5-15,1-3-10 0,-5-4-2 16,-11-5-1-16,-3-1 3 0,-14-3-3 0,-3 0 0 31,-15-4-4-31,-4 2-2 16,-3 2-5-16,1 1 0 15,9 8-2-15,6 3 5 16,15 2 14-16,7 5 12 16,12 2 20-16,3-2 2 15,5-1 0-15,-2-7-7 0,5-5-15 16,-4-5-5-16,-2-8-7 16,4-4-2-16,-4-9-1 15,2-3-1-15,-7-7 1 16,-3 3 0-16,-9 0-2 15,-1 5-6-15,-7 14 22 16,-4 4-2-16,-1 12 7 16,3 7 6-16,1 4-23 15,2 7 0-15,7 2-7 16,-1 1-3-16,9 0-22 16,0-4-70-16,5-5-312 15</inkml:trace>
  <inkml:trace contextRef="#ctx0" brushRef="#br0" timeOffset="427383.6865">13438 8190 782 0,'14'-1'440'0,"8"0"-103"16,4 9-112-16,3 8-53 16,-1 12-64-16,0 6-24 15,-11 4-38-15,-3 0 1 16,-14-8 3-16,-10-9 2 15,-4-10-5-15,-10-11-7 16,-3-9-82-16,-3-3 73 16</inkml:trace>
  <inkml:trace contextRef="#ctx0" brushRef="#br0" timeOffset="428056.6712">13881 4669 548 0,'-1'-2'345'16,"-3"-2"-51"-16,4 3-110 16,0 1-37-16,0 0-51 0,8 3-9 15,22 16 12-15,68 26-10 16,-33-35-24 0,-4-5-16-16,-13-11-19 15,-8-4-65-15</inkml:trace>
  <inkml:trace contextRef="#ctx0" brushRef="#br0" timeOffset="428561.1668">13922 5002 450 0,'-3'12'229'0,"-3"7"-60"15,8 3-65 1,9-1-8-16,10-1 16 0,4-6 4 16,8-6-3-1,1-5 8-15,-5-11-7 0,-6-4-11 0,-14-11-5 16,-9-5-6-1,-10-12-24-15,-9-7-7 0,-9-5-13 16,-2 4-8 0,5 14-11-16,4 11-4 0,14 18-23 15,5 5-6 1,4 10-8-16,8 6-1 0,6 7 13 16,6 4 2-16,8-4 4 15,1 1-41-15</inkml:trace>
  <inkml:trace contextRef="#ctx0" brushRef="#br0" timeOffset="429857.0654">14160 8172 548 0,'0'-5'361'16,"4"-5"16"-16,5 0-188 15,22 9-97-15,9 0-31 16,18 6-24-16,7-1-7 0,-5 1-10 16,-7-2-3-16,-15-2-1 15,-11 1-1-15,-13-2-28 16,-8-2-18-16,-12 2-14 15,-5 4-4-15,-13 5 22 16,0 2 15-16,4 1 4 16,8 4 0-1,14 2-2-15,8 0 1 0,18 3 1 16,4-5-4-16,5-3-11 16,4-3 1-16,-5-8 3 15,1-2 7-15,-1-5 14 16,-2-1 2-16,-9-2 6 15,-4-1 28-15,-11-2 37 16,-4 1 10-16,-10-3 10 16,-1 0-21-16,-9-3-26 0,-1-1-6 15,-5-3-13-15,-2 0-6 16,-2 7-17-16,2 3-8 16,3 7-12-16,-1 7-5 15,5 10-3-15,-2 2 0 16,7 7 4-16,8 3 2 15,10-2 7 1,6 2 5-16,15-8 4 0,8-3 5 0,4-9 3 16,5-6 2-16,-11-9 3 15,-5-2 2-15,-11-7 1 16,-2 0-2 0,-9-1-1-16,-6 1-2 0,-3 5-6 15,-4 3 0-15,-1 5-2 16,3 3-4-16,2 2-8 15,1 0-2-15,0 0 1 16,0 0 2-16,7 14 13 16,26 34 7-16,-11-30 23 15,2 2 17-15,4-6 20 16,-1-2 7-16,-3-6 13 16,-1-6 1-16,-8-10-5 15,-3-4-5-15,-6-7-28 16,-7-1-14-16,-4 0-22 15,-5-1-6-15,-4 4-44 16,-2 5-64-16</inkml:trace>
  <inkml:trace contextRef="#ctx0" brushRef="#br0" timeOffset="430411.1437">16094 8142 728 0,'-7'-4'352'0,"-12"-4"-143"0,-5 3-49 16,-3 9-87 0,-4 2-28-16,2 10-30 0,4 5-10 15,11 10-3-15,7 6 2 16,19 4 12-16,7-2 18 15,13-9 37-15,1-6 14 16,-4-14 18-16,-4-7 3 16,-14-10-12-16,-4-5-14 15,-15-13-28-15,-7-1-26 16,-8 2-129-16,0-1-107 16</inkml:trace>
  <inkml:trace contextRef="#ctx0" brushRef="#br0" timeOffset="430590.5801">16200 8101 1192 0,'11'7'453'0,"19"12"-335"16,6 11-52-16,15 17-29 15,4 6-13-15,-5 11-11 16,-2 1-2-16,-12-3-132 15,-6-5-348-15</inkml:trace>
  <inkml:trace contextRef="#ctx0" brushRef="#br0" timeOffset="430805.9285">16530 8130 706 0,'-11'5'366'16,"-15"14"-98"-16,-6 9-58 16,-15 18-92-16,-2 8-26 0,-7 11-47 15,0-2-16-15,13-7-16 16,2-13-3-16,16-13-24 16,12-8-47-1,6-13-262-15</inkml:trace>
  <inkml:trace contextRef="#ctx0" brushRef="#br0" timeOffset="431133.4056">16575 8181 951 0,'4'8'361'0,"-1"11"-262"0,3 4-20 15,2 7-21-15,-4-1-13 16,1-6-20-16,3 0-3 16,-1-15 2-1,3-5 1-15,5-14 2 0,0-8 0 16,6-4-6 0,-5-3-5-16,3 4-9 15,-3 6-5-15,-5 9-12 16,1 7-7-16,-7 10-2 0,-3 2 1 15,-2 13 17-15,0 5 5 16,2 2 8-16,1 4 0 16,1-7-3-16,2-1-21 15,-3-9-220-15</inkml:trace>
  <inkml:trace contextRef="#ctx0" brushRef="#br0" timeOffset="431282.464">16749 7918 1051 0,'-7'-7'456'0,"-3"-5"-228"15,5 15-191 1,5 9-36-16,11 17-157 0</inkml:trace>
  <inkml:trace contextRef="#ctx0" brushRef="#br0" timeOffset="431494.0689">16893 8063 1011 0,'-2'0'474'0,"0"4"-233"0,2 8-84 16,8 16-105-16,6 9-26 15,8 22 2-15,2 12-4 16,-5 16-6-16,-3 4-5 15,-9-12-7-15,0-8 7 16,-3-18-55-16,-3-12-30 16,1-12-177-16</inkml:trace>
  <inkml:trace contextRef="#ctx0" brushRef="#br0" timeOffset="431652.6769">16904 8300 1038 0,'12'0'438'0,"13"-5"-223"16,15 12-164-16,4 2-23 0,-2 4-41 15,0 2-97 1</inkml:trace>
  <inkml:trace contextRef="#ctx0" brushRef="#br0" timeOffset="431956.71">17501 8198 985 0,'-4'2'425'0,"-6"6"-196"0,-5 3-65 16,-10 5-50-16,-3 2-18 0,-9-3-47 15,1 0-15-15,4-7-13 16,3-5 2-1,7-8-41-15,2-10-15 0,1-7-9 16,2-2-5 0,7-4 33-16,5 5 7 0,12 5-7 15,8 3-4 1,8 8 4-16,2 3 5 0,5 11 25 16,-1 10 9-16,4 11 8 15,2 5 0-15,-6 5-14 16,-1 1-5-16,-5-5-45 15,2-2-97-15</inkml:trace>
  <inkml:trace contextRef="#ctx0" brushRef="#br0" timeOffset="432316.698">17534 8095 641 0,'12'2'313'0,"24"1"-88"15,5 1-66-15,5-2-38 16,3 2-15 0,-7-1-30-16,-6 0-14 0,-8-3-20 0,-8 0-5 15,-11-3 4-15,-4-3 5 16,-7 3-4-16,-7-2-3 15,-12 1-16-15,-4 4-9 16,-3 5-9-16,-1 2-3 16,7 6-4-16,0 3-5 15,8 6-1-15,6 7 0 0,12 0 5 16,9 4 3-16,13-1 2 16,9-3-14-16,6-8-140 15,5-1-137-15</inkml:trace>
  <inkml:trace contextRef="#ctx0" brushRef="#br0" timeOffset="432660.1269">18142 8212 749 0,'-8'-14'411'16,"-6"-14"-105"-16,-4 5-145 16,3 6-53-16,-6 4-73 15,1 10-19-15,1 6-15 16,-1 8-1-16,5 11 2 15,0 2 2-15,8 5 0 32,5-3 2-32,5-5 4 0,8-4 3 15,0-10 13-15,3-5 4 16,8-6 1-16,2-7-2 16,12-6-11-16,3-1-6 15,7 0 28-15,4 6 17 16,0 6 24-16,-1 5 11 15,-11 5-11-15,-10 5-6 0,-13 4-15 16,-7 7-4 0,-10 1-12-16,-4 1-8 15,-8-2-7-15,-9-2-7 0,-3-6 10 16,6-1-82-16,-1-11-319 16</inkml:trace>
  <inkml:trace contextRef="#ctx0" brushRef="#br0" timeOffset="432999.4722">18728 8332 2674 0,'5'-3'-4'16,"0"0"-74"-16</inkml:trace>
  <inkml:trace contextRef="#ctx0" brushRef="#br0" timeOffset="434088.7651">19183 8166 852 0,'16'-9'382'0,"26"-10"-186"15,5-4-55-15,2-14-69 16,-1-6-24-16,-7-16-26 0,-6-14-1 16,-10-17-1-16,-3-3-2 15,-21-13-17 1,-12-12-8-16,-34-11-13 16,-19-7-4-16,-48-12 9 15,-9 3 4-15,-35 3 2 16,-23 0 2-16,-14 5 0 0,-29 3 0 15,-21 12 4 1,-5 5-2-16,-16 12 4 16,8 2 1-16,2 5 2 15,11 2 1-15,24 17 21 0,6 7 14 16,39 8 20 0,16 7 6-16,24 5 0 15,22 8-9-15,26 10-9 0,16 5-4 16,40 11-16-16,15 2-13 15,20 8-21-15,4 2-6 16,7 8-8-16,-1 5 5 16,-2 1 12-16,0 1 3 15,-9-2 3-15,-1-2 3 16,-3-2 2-16,-1 2 1 16,-1-5-6-16,2 0-15 15,0-1-16-15,0 0-3 0,22-6 3 16,39-47 17-16,-18 28 13 15,0-1 1-15,-5-1 4 16,-6 4 3-16,-19 1 27 16,-8 8 3-16,-23 5-4 15,-15 3-4-15,-23 11-30 16,-11 1-1-16,-1 5 0 16,0-1 1-16,16 2 0 15,4-2 0-15,11-1 0 16,7-1-1-16,11-3-8 15,6 3-4-15,16 1-4 16,12 4 0-16,13 12 4 16,10 7 7-16,13 21 5 15,1 8 4-15,-4 2 11 0,-8-3 3 16,-20-17 24 0,-6-10 10-16,-12-10 6 0,-1-6 0 15,2-5-23-15,-1 0-11 16,3 1-13-16,-3 5-3 15,-3 7-65-15</inkml:trace>
  <inkml:trace contextRef="#ctx0" brushRef="#br1" timeOffset="449362.8375">22103 5934 426 0,'1'-5'246'0,"0"-3"-23"0,2 4-42 16,-2 1-67-16,-1 7-22 0,0-4-29 15,0 0-11-15,0 30 2 16,0 52-3-16,-1-10-16 16,1 17-2-16,-3 19-7 15,3 5-4-15,-2 4-7 32,1-8-1-32,1-13-4 15,-1-13-1-15,1-27 4 0,-1-9-1 16,1-23 3-16,0-8 3 15,-1-10-37-15,1-6-37 16,-3-11-150-16,1 1-152 16</inkml:trace>
  <inkml:trace contextRef="#ctx0" brushRef="#br1" timeOffset="449757.7567">22013 6855 785 0,'0'-2'359'0,"5"3"-157"16,2 7-56-16,4 11-45 0,4 7-18 16,0 4-12-16,3 0-6 15,-5-4-23-15,1-6 1 16,-1-12 36-16,3-7 32 15,9-16 46-15,2-9 10 16,6-22-36-16,4-5-38 16,-9-3-51-16,-4 3-24 15,-9 20 69-15</inkml:trace>
  <inkml:trace contextRef="#ctx0" brushRef="#br1" timeOffset="450441.4154">22010 7373 671 0,'-3'15'304'0,"-6"6"-141"15,5 11-84-15,4 6-17 0,2-7-29 16,1-2-8-16,3-13-12 16,-1-8 1-1,-1-10 10-15,3-10 2 0,-3-11 4 16,-4-9-2-16,-3-9-3 15,-2-3 6 1,-6 1 6-16,2 0 1 16,-4 8 2-16,8 10-8 15,3 7-11-15,2 3-7 0,13 8-17 16,4-1-7-16,17 4-5 16,12 4 1-16,9-2 7 15,3 1-35-15,-3 2-234 16</inkml:trace>
  <inkml:trace contextRef="#ctx0" brushRef="#br1" timeOffset="450637.809">21989 7381 802 0,'7'3'356'16,"4"4"-165"-16,22 0-130 0,14 1-5 16,11-5-36-16,3 0-5 15,-4 1-379-15</inkml:trace>
  <inkml:trace contextRef="#ctx0" brushRef="#br1" timeOffset="451139.2178">22361 7564 348 0,'2'-9'237'16,"-2"-9"-17"-16,-2 2-50 15,-3 6-26-15,-6-2-38 16,-3 3-15-16,-6 5-40 16,-2 2-16-16,1 9-26 15,6 3-8-15,7 3-7 16,3 1-3-16,9 0 1 0,5-2 1 15,5-5 4-15,4-4 3 16,-2-3 1-16,1-2 2 16,-5-1-1-16,-1 2-1 15,0 2 13-15,1 6 6 16,-1 7 22-16,3 5 10 16,-5 11-5-16,-1 2-5 15,-5 5-9-15,-13-3-4 0,-5-3 3 16,-9-2 1-1,-15-11-5-15,-1-6-4 0,-11-18-8 16,3-9-13-16,7-12-48 16,5-10-35-16,15-8-104 15,3-5-85-15</inkml:trace>
  <inkml:trace contextRef="#ctx0" brushRef="#br1" timeOffset="451541.7111">21944 7097 698 0,'2'0'318'0,"5"0"-133"15,7 5-105-15,10 0-27 16,15 4-10-16,9-3 0 0,20-2-15 16,7-1-6-16,-7-2-7 15,-9 1-1-15,-26-4-1 16,-18-4 0-16,-9-1-9 15,-5-4-4-15,-2 3-3 16,0 4-3-16,-5-2 3 16,1 6-1-16,3 7 8 15,1 2 13-15,5 7 19 16,2-1 6-16,6-1-5 16,-4 0-10-16,-5-5-91 0</inkml:trace>
  <inkml:trace contextRef="#ctx0" brushRef="#br1" timeOffset="452217.485">22148 5891 445 0,'-1'-2'305'16,"-5"-4"-6"-16,-5 7-90 0,-12 18-98 0,-6 11-41 15,-14 22-36 1,0 12-9-16,-8 28-19 16,-4 13-3-16,-1 19-1 15,-8-1-1 1,9-12-60-16,6-17-15 0,17-27-63 15,13-14-102-15</inkml:trace>
  <inkml:trace contextRef="#ctx0" brushRef="#br1" timeOffset="452629.3741">21572 6645 757 0,'0'5'320'0,"2"5"-140"0,1 11-108 16,3 7-7-16,0 5 7 15,0-2-10-15,1-6-1 16,3-5 4-16,6-15 44 15,5-9 21-15,11-15-9 16,6-6-15-16,5-1-59 16,3 3-1-16,-8 11-218 15</inkml:trace>
  <inkml:trace contextRef="#ctx0" brushRef="#br1" timeOffset="453330.4648">20828 6521 565 0,'-3'4'300'0,"-1"7"-22"16,-4 13-171-16,0 10-12 15,2 15-13-15,0 4-15 16,6 6-29-16,2-5-14 16,6-15-9-16,3-7-4 0,1-20 5 15,-2-10 2-15,-4-15-31 16,-5-10-17-1,-3-9-62-15,-5-7-38 16,-6-4-38-16,2 3 9 16,-1 0 57-16,2 6 37 0,6 11 120 15,3 2 42-15,8 5 56 16,7 4 10-16,14-2-45 16,7 2-35-16,9 3-57 15,3-1-11-15,2 0-11 16,-2 5 21-16,-5 5-218 15</inkml:trace>
  <inkml:trace contextRef="#ctx0" brushRef="#br1" timeOffset="453525.5117">20860 6722 862 0,'8'-1'342'0,"6"-3"-188"16,14 1-145-16,5 3-10 0,8 0-16 15,1 0-89 1</inkml:trace>
  <inkml:trace contextRef="#ctx0" brushRef="#br1" timeOffset="454058.2123">21198 6901 431 0,'-1'-8'277'15,"0"-5"-15"-15,-3-2-106 16,2 1-33-16,-4-2-43 16,-2 1-15-16,-3 0-16 15,-3 2-4-15,-1 8-14 16,1 6-11-16,-2 9-15 15,0 4-5-15,4 4-6 0,2 0-1 16,10 0 1-16,2-1 0 16,10-7 3-16,4-3 1 15,0-7 2-15,1-4 3 16,-5-2 3-16,-3-1 1 16,-4 0-2-16,0 0 0 0,1 4-5 15,1 2-2 1,7 9 0-16,0 6 0 15,5 8 2-15,0 5 2 0,-11-2 8 16,-4 4 12-16,-12-5 30 16,-9-3 6-16,-12-3 11 15,-6-5-6-15,-6-7-25 16,2-6-6-16,9-8-31 16,7-4-40-16,17-3-121 15,10 1-143-15</inkml:trace>
  <inkml:trace contextRef="#ctx0" brushRef="#br1" timeOffset="454508.5171">21296 7056 550 0,'-2'0'331'0,"-3"-3"-23"15,5 8-208-15,0-5-36 16,0 0-47-16,0 1-3 16,7 12-2-16,24 29 0 0,-13-32 0 15,-2-4 1-15,2-6 0 16,-6-4 2-16,0-5 2 15,-4-4 0-15,-1 4-2 16,-2-3-1-16,-3 3-7 0,4 2-4 16,-1 7 5-1,-2 4 7-15,1 7 24 16,-2 10 13-16,-6 9 10 16,6 8 0-16,-5 4-4 0,-7 0 8 15,-6-3 10 1,-7-5 2-16,-14-10-7 15,-6-9-15-15,-4-15-23 16,-3-11-10-16,8-16-34 16,6-9-43-16,11-15-131 15,6-4-188-15</inkml:trace>
  <inkml:trace contextRef="#ctx0" brushRef="#br1" timeOffset="455052.2131">20842 6367 621 0,'-2'0'322'0,"0"4"-95"16,14 2-83-16,5 2-27 15,18-1-24-15,9-5-8 0,9-2-39 16,8 0-16-16,-1-5-15 16,-5 3-2-1,-12-7-58-15,-13-1-54 0,-15 0-114 16,-12-4-20-1,-7-3 58-15,-6-4 54 16,1 2 148-16,3 4 63 16,5 5 71-16,1 8 2 15,4 9-7-15,3 5-26 16,-1 12-44-16,0 2 2 0,-5 4-28 16,-3 1-15-16,-6-6-116 0</inkml:trace>
  <inkml:trace contextRef="#ctx0" brushRef="#br1" timeOffset="456644.1114">22056 5891 329 0,'0'-2'225'0,"1"0"11"15,-1-3-4-15,0 4-46 16,0 0-32-16,0-1-62 16,0 1-28-16,0 0-38 15,0 0-7-15,0 0 2 16,12-1 4-16,39-1 1 15,-19 14-1-15,19 13-8 16,12 5-2-16,12 8-5 16,4-1 0-16,-2-6-59 15,2 3-344-15</inkml:trace>
  <inkml:trace contextRef="#ctx0" brushRef="#br1" timeOffset="457470.8933">22465 6005 774 0,'0'-8'345'0,"2"-2"-175"0,4-1-49 15,9 11-59-15,4 6-24 16,5 9-21-16,4 7-3 16,-3 6-2-16,-1 3 4 15,-11 1 8-15,-9 3 3 16,-12-4 4-16,-7-3-1 15,-8-11-37-15,-3-10-79 0</inkml:trace>
  <inkml:trace contextRef="#ctx0" brushRef="#br1" timeOffset="458385.211">22493 5101 555 0,'0'-1'296'0,"-4"6"-89"15,0 1-37-15,-4 12-54 16,-5 9-16-16,-5 15-9 15,-3 15-16-15,-10 23-28 16,-9 5-14-16,-6 10-14 16,-2 0-5-16,2-13-62 15,7-5-86-15</inkml:trace>
  <inkml:trace contextRef="#ctx0" brushRef="#br1" timeOffset="459102.2716">22494 5075 395 0,'2'0'222'15,"-2"-4"-24"-15,0 4-32 16,-1 0-51-16,0 0-24 16,0 0-50-16,-13 3-7 15,-38 37-13-15,30-23-9 16,5-3-6-16,2-5 0 15,8 0-1-15,4-6-2 0,5-4-1 16,2-4-2-16,6-5 1 16,3-3 1-16,6-1 1 15,2 2 0-15,1 0 0 0,-5 3 6 16,-1 2 7-16,-2 5 6 16,0 5 8-1,-3 4 3-15,0 10 11 16,1 5 2-16,0 4-3 15,-1 1-6-15,5-2-15 16,-1-4-47-16</inkml:trace>
  <inkml:trace contextRef="#ctx0" brushRef="#br1" timeOffset="459748.1576">22746 4742 463 0,'4'-3'279'0,"1"0"-20"16,-2 1-60-16,-3 2-75 15,0 0-31-15,0 0-43 16,0 0-3-16,0 10-8 16,-3 13-6-16,-14 36-10 15,4-28-5-15,-2-6-7 16,3-3-2-16,4-9-2 15,3-4 0-15,6-9 2 16,4-2 1-16,5-11-2 16,3-5-1-16,7-3-3 0,1 0-2 31,2 3-2-31,0 1 0 16,1 5 0-16,-3 7-1 15,-8 8 1-15,1 6 5 0,-15 9 13 16,1 5 3-16,-3 6 0 15,-2 0-3-15,4-1-9 16,1-3-3-16,2-10-63 16,0-2-127-16</inkml:trace>
  <inkml:trace contextRef="#ctx0" brushRef="#br1" timeOffset="460204.0622">22802 4608 791 0,'1'-1'362'0,"4"1"-140"16,10 4-138-16,4 5-32 0,10 6-17 15,1 0-8-15,0 1-8 16,1 1-3-16,-1-2-5 16,-3-7 0-16,-10-6-3 15,-3-2-21-15,-11-10-47 16,-3 1-4-16,-5-7 2 15,-5-4 21-15,1 3 43 16,1 2 5-16,0 5 6 16,8 7 0-16,0 6 11 15,3 4 7-15,5 6 5 16,-3 0 7-16,-4 4 14 16,-3 1 0-16,-6 6-6 15,-6 0-5-15,-5-3-25 16,6 2-38-16</inkml:trace>
  <inkml:trace contextRef="#ctx0" brushRef="#br1" timeOffset="461834.7831">21542 5578 725 0,'1'1'321'0,"9"3"-118"16,10 9-56-16,27 10-31 16,18 4-6-16,22 6-43 15,8 0-17 1,-4 2-3-16,-10 0-73 0</inkml:trace>
  <inkml:trace contextRef="#ctx0" brushRef="#br1" timeOffset="462587.1359">21568 5573 449 0,'0'0'293'0,"-1"0"-19"16,-2 5-119-16,1-5-38 15,1 0-65-15,-2 17-26 16,-4 39-12-16,2-26-3 15,5-8-2-15,-1-3 1 16,-2-11 34-16,0-8 9 16,-1-8 7-16,1-5 5 15,-1-10-18-15,0 0-3 16,4-2 0-16,3 0 0 0,5 6-14 16,1 1-8-16,13 9-14 15,6 7-7-15,19 7-5 16,9 0 0-16,11-1-33 15,-6-5-174-15</inkml:trace>
  <inkml:trace contextRef="#ctx0" brushRef="#br1" timeOffset="464723.8257">21211 5738 590 0,'0'-5'330'0,"-4"-1"-58"16,3 4-87-16,-1 9-91 0,-3 7-31 16,-2 16-38-1,-1 4-5-15,-3 8-9 16,-1 9-5-16,4-4-2 0,-1-3 4 15,5-6-95-15,1-13-92 16</inkml:trace>
  <inkml:trace contextRef="#ctx0" brushRef="#br1" timeOffset="464919.7116">21152 5769 850 0,'14'-5'323'0,"18"-2"-245"15,8 3-35-15,12-1-31 16,-2 3-4-16,-5 2-18 0,-7 0-90 16</inkml:trace>
  <inkml:trace contextRef="#ctx0" brushRef="#br1" timeOffset="465095.1474">21165 5884 762 0,'1'3'367'0,"6"-2"-119"0,14 0-155 15,7 1-26-15,17-4-36 16,5 1-12-16,-5-2-91 15,0 1-204-15</inkml:trace>
  <inkml:trace contextRef="#ctx0" brushRef="#br1" timeOffset="465781.717">21473 5917 493 0,'-5'-3'307'16,"-5"1"-24"-16,-1 1-100 15,-3 1-101-15,4 6-36 0,2 2-33 16,0 2-10 0,4-1-9-16,3 0-3 15,7 3 1-15,4-6 3 0,6 1 6 16,-2-2 3-16,-8-5 2 16,-1 0 2-16,-3 0 7 15,-3-1-2-15,0 0-2 16,0 1-3-16,-1 0-7 15,-17 7 0-15,-30 16 0 16,32-18 0-16,7 2-1 16,7 1 1-16,3-5 7 0,12 9 3 15,5-10 11-15,-1-4 3 16,2-8 1-16,-9-3-2 16,1-5-10-1,1 4-3-15,2 1-8 16,11 3-3-16,-1 7-1 15,1 1-1-15,5 3 0 16,-6 3 2-16,0 3 0 16,-3-1 2-16,-5 1 3 15,-3-4 11-15,-7-3 10 0,-2 4 3 16,-2 2-1-16,1 1-7 16,-3 3-10-16,-1-2-2 15,0-4-2-15,-2-4-9 16,2 0-37-16,1 0-10 15,0-2-3-15,0 1 8 16,-1 1 33-16,-11 0 11 16,-42 9 19-16,29 6 10 15,2 0 11-15,1 4-2 0,8-4-22 16,5-5-31-16</inkml:trace>
  <inkml:trace contextRef="#ctx0" brushRef="#br1" timeOffset="466382.0449">21159 5635 531 0,'5'-2'277'0,"8"-4"-71"15,9 3-72-15,16 0-70 16,10 5-22-16,-1-4-26 15,-3 2-6-15,-14 4-2 16,-12-4 0-16,-12 4 0 16,-2 1-9-16,-4-4-48 15,-3-1-14-15,2-1-1 16,0 0 9-16,-11-6 54 16,-30-35 23-16,37 32 24 15,1 4 5-15,7 8 8 0,0-1-3 16,-3-1-7-1,0 0 4-15,5 3 4 0,11 4 4 16,20 38 4-16,-34-27-5 16,-3 3-13-16,-6 0-2 15,-3 0-170-15</inkml:trace>
  <inkml:trace contextRef="#ctx0" brushRef="#br0" timeOffset="596302.5105">2071 9147 567 0,'-4'-4'240'0,"-7"1"-133"15,-6 1-21-15,-19 0-36 0,-10 2-9 16,-12 2-11-16,-2-2 17 15,7-2 28 1,28-1 6 0,12 1 1-16,2 1-22 0,-18-5-44 15,16 1-6-15,27 7-6 0,20 8 5 16,15 5 10-16,4 3 6 16,-1 6 3-16,-11 4 0 15,-25 10 6-15,-21 8-2 16,-35 14-7-16,-9 4-2 15,-8-7-6-15,7-6-4 16,13-21-3-16,5-9-3 0,21-5-7 16,8-6-3-1,13 2-1-15,12-2 2 0,14-1 0 16,4 4 2-16,13-3 2 16,5 0-2-16,2-6-254 15</inkml:trace>
  <inkml:trace contextRef="#ctx0" brushRef="#br0" timeOffset="596850.2112">2190 9388 659 0,'15'0'284'16,"17"-1"-139"-16,4 4-49 0,9 3-34 15,-4-3-11-15,-6-2-19 16,-5-1-7-16,-18 0-1 16,-4-1 1-1,-8-1-2-15,-5 1-4 0,-9 1-12 16,-5 6-9-16,-4 9-12 16,3 5-1-16,5 9 4 15,5 2 3-15,12 4 6 16,3-3 2-16,15-5 4 15,2-5 4-15,7-12 7 16,-3-5 4-16,-4-10 6 16,0-4 1-16,-6-10 1 15,0-4-3-15,-3-1-6 16,-9-7-5-16,0 8-9 16,-1 8-5-16,-3 10-23 15,5 10 13-15,-5 10 5 16,0 6 5-16,-1 3 20 15,1-3-10-15,2-2 0 0,0-7 1 16,1-7 5 0,8-1 2-16,1-14 1 15,-1-4-1-15,12-5-4 16,-8-6-5-16,10 9-10 16,1 4-4-16,0 13 6 15,-3 4 7-15,-8 15 22 16,-4 4 8-16,-6 5-4 15,-1 9-4-15,1-6 4 16,1 1-157-16</inkml:trace>
  <inkml:trace contextRef="#ctx0" brushRef="#br0" timeOffset="597484.0359">3996 9261 620 0,'-16'-2'317'15,"-22"2"-108"-15,-4 10-57 16,-1 18-88-16,8 9-34 0,21 13-22 15,13 2-4-15,26-8 12 16,9-7 7-16,12-16 4 0,4-11 2 16,-8-10 6-1,-4-10 6-15,-12-15 7 16,-14-10 3-16,-15-22-7 16,-5-3-7-16,-11-8 3 15,3 3 9-15,2 7 15 16,3 1-1-16,7 12-22 15,4 7-18-15,5 13-32 16,5 12-44-16,8 16-200 16</inkml:trace>
  <inkml:trace contextRef="#ctx0" brushRef="#br0" timeOffset="597678.0003">4259 9361 620 0,'0'10'345'0,"0"6"-85"16,-8 10-98-16,3 5-31 16,3 2-68-16,1-3-21 15,8-5-50-15,-1-2-68 16</inkml:trace>
  <inkml:trace contextRef="#ctx0" brushRef="#br0" timeOffset="597987.4342">4664 9400 742 0,'-4'14'406'15,"-5"11"-113"-15,-9 2-119 16,-7 2-55-16,-1-6-66 15,0-2-16-15,3-13-11 16,2-8-17-16,2-9-46 16,2-11-25-16,1-4-21 0,3-5 13 15,6-1 36-15,7 4 13 16,7 1 24-16,7 7 12 16,3 12 24-16,3 5 15 15,7 13 5-15,-1 4-2 16,-3 8-17-16,-7 5-7 15,-8 4-16-15,-1 1-4 16,2-3-87-16,5-2-163 16</inkml:trace>
  <inkml:trace contextRef="#ctx0" brushRef="#br0" timeOffset="598325.1793">4940 9456 592 0,'-5'-14'338'0,"-5"-8"-46"16,1 2-78-16,-6 8-94 0,-2 7-39 15,-2 12-58-15,0 6-16 16,6 12-14-16,7 6-2 16,11 2 3-16,5-3 5 15,11-5 18 1,1-9 9-16,-1-8 16 0,1-4 10 15,-4-8 2 1,1-3 3-16,-8-11 4 16,-4-8 0-16,-9-14 1 15,-4-10-2-15,-11-16-3 16,-3-8-11-16,2 1-14 16,3 5-13-16,13 16-23 0,6 10-5 15,13 17-9-15,1 9-70 16,9 20-199-16</inkml:trace>
  <inkml:trace contextRef="#ctx0" brushRef="#br0" timeOffset="598721.8955">5201 9516 796 0,'9'1'452'0,"5"1"-29"16,10 4-261-16,4-6-19 16,1-2-60-16,0-2-21 15,-2-5-33-15,-7 0-5 16,-5-4-2-16,-6-9-2 15,-15-2-4 1,-1-5-5-16,-16-2-16 16,-3 8-10-16,-3 7-9 0,-2 9-4 15,2 12 5 1,5 7 1-16,5 15 3 16,4 6 2-16,13 13 2 0,2 4 4 15,9 1 7-15,3 0 2 16,-1-2 5-16,0-2 2 15,-3-1 36-15,2-5-110 16</inkml:trace>
  <inkml:trace contextRef="#ctx0" brushRef="#br0" timeOffset="599023.714">5734 9412 1042 0,'-12'-9'460'16,"-18"-11"-233"-16,-3 5-55 16,-5 6-88-16,1 7-32 0,8 14-41 31,8 9-7-31,12 7-4 0,10 5 7 15,17-5 19-15,7-4 9 16,13-8 12 0,-4-4-3-16,1-9-16 0,-2-3-7 15,-13-4-63-15,0-7-96 16</inkml:trace>
  <inkml:trace contextRef="#ctx0" brushRef="#br0" timeOffset="599200.6854">5833 9291 1140 0,'1'13'477'0,"7"21"-266"15,0 10-51-15,10 14-67 16,-4 2-22-16,1 4-40 0,-6 1-11 0,-9-5-8 16,4 1-48-16,-4-10-149 15,-1-9-89 1</inkml:trace>
  <inkml:trace contextRef="#ctx0" brushRef="#br0" timeOffset="599654.296">5852 9505 1051 0,'19'-5'454'0,"18"-7"-252"0,0 10-59 16,-4 2-85-16,-1 4-21 0,2 8-24 15,-3-6-1-15,-9-1 1 16,-5-2 4 0,-12-9 5-16,-3 1-1 15,-7-5-2-15,-3-3-6 0,2 4-7 16,0-4-6-1,2 11-11-15,4 6-4 16,0 7-2-16,4 10 4 0,1-3 9 16,3 2 4-16,6-5 4 15,0-5 2-15,1-9 5 16,0-3 2-16,0-9-1 16,2-7-1-16,2-5-5 15,-1-2-3-15,-1 3-3 16,0 2-1-16,-4 12-8 15,-1 8-2-15,-5 12 1 16,1 7 5-16,1 7 11 16,-1 4 4-16,3-1 2 15,-7-6-3-15,-4-7-23 16,0-5-56-16,-4-7-261 16</inkml:trace>
  <inkml:trace contextRef="#ctx0" brushRef="#br0" timeOffset="599790.0637">6225 9068 1147 0,'-3'-3'558'15,"-1"3"-227"-15,4 8-119 16,4 14-160-16,6 8-21 16,11 9 129-16</inkml:trace>
  <inkml:trace contextRef="#ctx0" brushRef="#br0" timeOffset="600463.0245">7598 9090 838 0,'-3'-1'386'0,"-6"1"-192"16,-6 12-51-16,-14 22-85 0,-3 12-25 16,0 27-17-1,-2 5-4-15,19 3-4 0,4-13 0 16,6-23 1 0,6-18 2-16,2-26 21 0,7-5 4 0,7-23 7 15,0-13 0-15,2-22-18 16,-3-7-4-16,-2-8-6 15,-2 3-2-15,-2 14-6 16,-1 5-6-16,0 20 4 16,3 9 6-16,2 20-2 15,1 15 3-15,6 20-10 16,2 11-4-16,10 19 0 16,0 4 2-16,2 12 4 15,0-1 0 1,-11-13 10-16,0-5-70 0,-12-25-227 15</inkml:trace>
  <inkml:trace contextRef="#ctx0" brushRef="#br0" timeOffset="600596.7153">7481 9328 871 0,'10'-1'412'0,"22"1"-160"16,15 3-84-16,23 4-74 15,9 1-36-15,1 0-104 16,1-3-209-16</inkml:trace>
  <inkml:trace contextRef="#ctx0" brushRef="#br0" timeOffset="600970.0832">7938 9288 1001 0,'11'-2'399'0,"24"-3"-253"0,8 1-44 0,28 3-36 15,10-1-15 1,-3 2-27-16,1-1-4 15,-28-1-6-15,-15 2-1 0,-19-1 3 16,-11 1-3-16,-14 0-12 16,-5-3-1-1,-1-4-5-15,3 0-1 0,10 1-4 16,3 3-5-16,10 5 9 16,2 5 5-16,1 4 36 15,2 8 19-15,-7 4 2 16,-4-2-1-16,-2-2-22 15,-2-5-25-15,6-6-269 16</inkml:trace>
  <inkml:trace contextRef="#ctx0" brushRef="#br0" timeOffset="601184.0604">8774 9085 991 0,'2'11'446'16,"-2"8"-196"-16,8 19-102 0,-1 4-27 15,-1 12-37-15,2 9-24 16,-11-1-34-16,6-1-7 16,6-15-19-16,0-10-65 15,5-18-382-15</inkml:trace>
  <inkml:trace contextRef="#ctx0" brushRef="#br0" timeOffset="601491.1293">8709 9118 1036 0,'14'-6'468'0,"15"-6"-227"16,9 2-54-16,8 10-94 15,0 2-28-15,-2 7-35 16,-10 5-12-16,-17 1-6 15,-15 0 0-15,-18 3-1 16,-7-1-1-16,-2-2 0 16,6-2-4-16,14-7-7 15,9-4-3-15,23 0-3 0,10 4 2 16,15 7 2-16,5 6 0 16,-11 15 2-1,-5 6 1-15,-27 1 5 16,-14 1 3-16,-28-5 4 15,-11-8 1-15,-11-5 0 16,-5-9 12-16,10-16-151 16,10 0-220-16</inkml:trace>
  <inkml:trace contextRef="#ctx0" brushRef="#br0" timeOffset="601663.7245">9563 9534 1091 0,'-5'6'625'16,"-9"6"-33"-16,-5 3-381 15,4-6-47-15,-3 6-87 16,2 0-37-16,3-4-232 16</inkml:trace>
  <inkml:trace contextRef="#ctx0" brushRef="#br0" timeOffset="602396.9069">10343 9337 552 0,'-4'-5'291'15,"-5"-6"-63"-15,-5 1-53 16,0 4-55-16,-8 1-12 16,-1 5-36-16,3 5-20 0,1 7-32 15,12 10-16-15,11 11-6 16,12 1 2-16,14 0 10 15,6-8 14-15,11-13 22 16,0-10 9-16,-8-10 27 16,-10-8 0-16,-22-11-8 15,-12 1-11-15,-18-4-60 16,-8 1-57-16,-1 11-220 16</inkml:trace>
  <inkml:trace contextRef="#ctx0" brushRef="#br0" timeOffset="602616.1951">10595 9267 977 0,'7'-4'445'0,"6"-1"-213"0,-2 1-61 16,-6 6-88-16,-3 4-29 15,-3 13-29-15,-1 6-7 16,-4 12-7-16,1 3-2 15,11 1-4-15,5-8 1 16,14-10 0-16,6-5-1 16,4-12-5-16,0-6-86 0</inkml:trace>
  <inkml:trace contextRef="#ctx0" brushRef="#br0" timeOffset="603016.5374">11573 9322 897 0,'-7'-10'393'0,"-13"-9"-217"0,-3 7-59 15,-2 12-77-15,2 9-16 16,7 15-9-16,5 6 1 16,15 14 9-16,5-2 7 15,15 1 13 1,8-8 3-16,9-11-7 16,1-9-5-16,-7-15-4 0,-7-2 4 15,-21-17 7-15,-7-11 2 16,-11-16-8-16,-11-9-7 0,-8-13-13 15,-3-3-4 1,4-7-9-16,11 2-4 16,20 6-40-16,11 7-43 0,12 28-169 15,4 9-218 1</inkml:trace>
  <inkml:trace contextRef="#ctx0" brushRef="#br0" timeOffset="603336.3605">11813 9254 895 0,'-2'2'407'15,"-4"3"-169"-15,0 12-113 0,0 6-38 16,9 11-13-16,7 4-6 16,6 1-4-1,9-3 6-15,4-12 8 16,4-4 6-16,2-11 9 0,-5-7 8 16,-5-9-8-16,-3-8-12 15,-8-10-31-15,-2-4-19 16,-9-9-49-16,-3 0-64 15,-8-1-200-15</inkml:trace>
  <inkml:trace contextRef="#ctx0" brushRef="#br0" timeOffset="603621.4978">12235 9329 905 0,'0'-1'438'0,"1"1"-174"16,-1 4-50-16,0-4-87 15,1 9-27-15,7 19-32 0,15 35-11 16,-7-33-20-16,-2-3-8 16,4-8 13-16,1-8 9 15,2-8 18 1,-3-6 4-16,1-8-18 0,-2-7-11 15,-6-8-24-15,-1-4-34 16,-4-2-189-16,-2 1-258 16</inkml:trace>
  <inkml:trace contextRef="#ctx0" brushRef="#br0" timeOffset="603950.4379">12771 9356 730 0,'-1'1'431'0,"2"4"-44"16,-1 5-125-16,-10 6-105 15,0 1-40-15,-5 3-47 16,-6-1-19-16,4 0-29 0,2-3-6 16,-3-12-12-1,0-2-24-15,-2-13-51 16,-2-4-21-16,2-2-29 15,3-4 19-15,9-1 42 16,8 3 18-16,16 3 21 16,7 4 4-16,5 12 18 15,-1 6 18-15,-4 10 46 16,-3 8 21-16,-2 6 17 16,0 0-5-16,-10-3-29 15,-1-3-19-15,-3-2-31 16,-1-5-25-16,3-3-225 15</inkml:trace>
  <inkml:trace contextRef="#ctx0" brushRef="#br0" timeOffset="604078.7952">12691 9102 1316 0,'0'-2'485'16,"4"-1"-398"-16,5 6-33 0</inkml:trace>
  <inkml:trace contextRef="#ctx0" brushRef="#br0" timeOffset="604290.1219">13007 9192 1171 0,'-1'-1'561'0,"-1"2"-220"16,2 7-135-16,3 15-113 15,4 9-24-15,7 25-21 16,3 10-13-16,-1 11-18 16,-4 0-9-16,-7-6 0 0,-5-5-2 15,-10-8-42-15,-1-1-54 16,-6-13-172-16,5-10-192 16</inkml:trace>
  <inkml:trace contextRef="#ctx0" brushRef="#br0" timeOffset="604432.1457">13000 9477 1111 0,'19'-6'472'16,"16"-7"-258"0,8 13-130-16,2 2-36 0,4 12-38 15,-1 1-93-15</inkml:trace>
  <inkml:trace contextRef="#ctx0" brushRef="#br0" timeOffset="604948.9053">13564 9201 868 0,'-8'-1'355'16,"-13"1"-221"-16,6 5-53 16,7 7-47-16,6 3-3 15,14 4-5-15,4 0 2 16,8 1-6-16,3-2-4 16,-4-2-1-16,-1-4-1 15,-8-7-15-15,-5-3-15 16,-9-2-49-1,-4-4-12-15,-14 0 11 0,-7-1 12 16,-4 3 41-16,0 2 8 16,6 6-2-16,4 3-3 15,8 7 25-15,4 0 8 0,7 6 18 16,4 1 8 0,7 2-15-16,4 0-4 15,5-5-9-15,-2-1-3 16,4-9 1-16,-1-6 0 15,3-8 1-15,0-6-2 0,-2-9-1 16,4 2-3-16,-9-9-3 16,-1-2-1-16,-1 4-5 15,-8 1-1-15,-1 12 23 16,-4 9 1-16,-2 11 5 16,2 10 2-16,2 8-24 15,5 4-1-15,1 1-6 16,2-6-27-16</inkml:trace>
  <inkml:trace contextRef="#ctx0" brushRef="#br0" timeOffset="605168.1576">13921 9268 989 0,'8'2'491'16,"4"5"-158"-1,10 17-130-15,5 10-34 16,10 19-28-16,-2 0-28 16,-11-6-44-16,-11-4-14 0,-20-21-27 15,-6-7-1-15,-12-14 3 16,-3-6-46-16,-9-10-643 16</inkml:trace>
  <inkml:trace contextRef="#ctx0" brushRef="#br0" timeOffset="605963.6562">15140 9232 509 0,'0'-17'206'16,"0"7"-67"-16,0-11 167 15,-5 5-95-15,-1 16-88 16,3 13-28-16,-2 28-43 16,4 21-15-16,4 26 8 15,0 2-1-15,7-5-8 0,2-15-6 16,1-27-11-16,2-13-1 15,-5-29 13-15,-2-10 3 16,-6-20 2 0,-6-7-3-16,-7-19-32 15,-5-9-8-15,-3-16-9 16,-1-9-1-16,0 3 12 0,5 9 2 16,15 20-7-16,8 10-7 15,17 19-4-15,8 8-4 16,18 15 4-16,5 8 8 0,22 13 7 15,6 6-4-15,-9 5-305 16</inkml:trace>
  <inkml:trace contextRef="#ctx0" brushRef="#br0" timeOffset="606194.7677">15072 9327 768 0,'0'3'379'15,"11"4"-97"1,9-1-47-16,23-4-75 0,17-2-35 16,21 1-76-16,12 2-23 15,-7 2-110-15,-11 2-190 16</inkml:trace>
  <inkml:trace contextRef="#ctx0" brushRef="#br0" timeOffset="606719.7406">15583 9664 553 0,'4'-5'330'0,"4"-9"-43"16,-3 0-76-16,1 0-102 0,-6 0-33 0,-12 1-33 15,-4 0-15-15,-12 7-18 16,-6 4-8-16,-2 9-12 16,0 3-1-1,7 6 0-15,7-2 1 0,20 1 3 16,3-2 1-16,17-3 6 16,5-3 1-16,3-6 5 15,4-2 0 1,-5-1 1-16,2 2 8 15,-5 9 26-15,-1 5 8 16,-3 12 4-16,-8 2-7 16,-6 8-24-1,1 5-8-15,-14-2-4 0,-6-1 3 16,-12-11 2-16,-10-6 2 16,-3-16 2-16,2-7 0 15,8-14-6-15,7-7-3 16,17-4-51-16,7 3-45 15,15 8-125-15,5 6-97 0</inkml:trace>
  <inkml:trace contextRef="#ctx0" brushRef="#br0" timeOffset="606949.0061">15730 9881 1153 0,'10'4'475'0,"16"8"-283"15,-2 7-49-15,1 6-62 0,0 1-21 16,-8-1-32-16,0 1-13 16,-2-6-48-16,-2-2-47 15,0-6-125-15,-1-10-118 16</inkml:trace>
  <inkml:trace contextRef="#ctx0" brushRef="#br0" timeOffset="607086.419">15991 9927 399 0,'-5'-9'346'15,"-9"-7"98"-15,-1 4-79 16,-8 11-111-16,0 4-60 0,-3 8-84 16,-3 9-35-1,-4 6-41-15,-1 5-10 16,2 3-15-16,3-8 3 15,8-7-181-15</inkml:trace>
  <inkml:trace contextRef="#ctx0" brushRef="#br0" timeOffset="607692.299">15147 8809 552 0,'-1'0'318'0,"-3"4"-73"16,2-2-55-16,2-2-71 15,7 2-23-15,24 5-4 16,96 20-15-16,-33-15-29 16,-6 1-14-16,-13 2-19 15,-14-4-1-15,-27-2 0 16,-6-5 1-16,-15-6-15 15,-4-3-17-15,-10-9-18 16,-1-1-4-16,-7-8 11 16,-3 1 16-16,7 5 10 15,2 2 0-15,0 14 4 16,8 6 7-16,-3 17 9 16,3 10 4-16,-2 2-3 0,1 2-4 15,-2-7-3-15,-1-6-30 16</inkml:trace>
  <inkml:trace contextRef="#ctx0" brushRef="#br0" timeOffset="608144.9992">16513 9578 681 0,'11'7'346'16,"14"9"-90"-16,-5 7-58 0,-15 11-53 16,-11 2-28-16,-18 1-46 15,-11-1-22-15,4-13-129 16</inkml:trace>
  <inkml:trace contextRef="#ctx0" brushRef="#br0" timeOffset="608701.0545">17253 9024 712 0,'-1'-2'385'0,"0"8"-88"15,1 17-97-15,3 23-115 0,2 13 2 16,1 18-4 0,0 5-5-16,-2 0-24 15,-2-6-14-15,-1-17-19 16,1-14-5-16,0-22-4 0,1-7-1 16,2-10 5-1,0-11 3-15,-1-7-43 16,-3-12-50-16,-5-15-188 15</inkml:trace>
  <inkml:trace contextRef="#ctx0" brushRef="#br0" timeOffset="608922.967">17225 8976 689 0,'19'-4'374'0,"13"-6"-95"16,28 2-92-16,8 4-38 15,12 3-67 1,1 1-31-16,-3 4-56 16,-11-5-72-16</inkml:trace>
  <inkml:trace contextRef="#ctx0" brushRef="#br0" timeOffset="609152.2252">17237 9304 789 0,'16'-2'376'0,"30"1"-146"0,16 0-30 16,16 5-85-16,2-1-32 15,-4 5-49-15,-12-1-79 16</inkml:trace>
  <inkml:trace contextRef="#ctx0" brushRef="#br0" timeOffset="610043.4431">17740 9591 640 0,'-10'-5'308'16,"-14"-3"-112"-16,0 2-62 0,0 4-75 15,2 3-23-15,8 6-33 16,6 2-3-16,9 4-4 16,8 1 1-16,10-2 5 15,3 2 2-15,5-3 3 16,0-3 3-16,-10-4 4 16,-5-1 4-16,-12-3-3 15,-11-2-1-15,-12 0-6 16,-8 0-5-16,-2 3-1 0,3 4-3 15,9 4 1 1,7 4 5-16,7 3 21 16,7 3 9-16,10 2 6 15,7-1-3-15,11-4-15 16,2-2-4-16,0-9 7 16,2-2-38-16,-9-8-95 0,0-3-55 15,-10-9-25 1,-1-4 38-16,-3-7 122 0,-1-4 81 15,8 2 68-15,5 4 22 16,6 7 19-16,2 6-15 16,-3 17-41-16,-1 5-22 15,-2 14-46-15,3 8-16 16,-8 7-12-16,0 3-2 16,-5 0-2-16,-5 1 0 0,-1-15 0 15,0 1 2 1,-4-13-11-16,0-13-29 0,-3-7-39 15,-6-10-5-15,-8-10 8 16,-3 0 28-16,-8 3 36 16,-5 5 1-16,-4 10 14 15,1 9 6-15,-3 11 8 16,6 4 0-16,6 4 1 0,8-3-85 16</inkml:trace>
  <inkml:trace contextRef="#ctx0" brushRef="#br0" timeOffset="610707.7992">17250 8771 479 0,'-7'1'297'15,"-4"0"-41"-15,11 2-89 0,8 0-34 16,22-2-44-16,12 4-1 16,22-3-12-16,8-1 0 15,7-1-12 1,-3-4-12-16,-11-3-23 16,-8-1-7-16,-25-2-4 0,-10 1-1 15,-17 2-5-15,-5 2-2 16,-5-2-8-16,-7 0-2 15,-5-2-20-15,-3-2-16 16,2 2-2-16,3 1 1 16,7 6 10-16,4-1 13 15,10 7-1-15,4 3 0 0,11 5 9 16,3 4 6-16,6 6 18 16,-1 1 11-16,-10 2 22 15,-8-2 11-15,-20-3 8 16,-7-3-7-16,-6-7-20 15,-1-4-27-15</inkml:trace>
  <inkml:trace contextRef="#ctx0" brushRef="#br0" timeOffset="611544.9113">19011 9251 693 0,'-8'-4'334'16,"-12"0"-125"-16,1 1-39 15,-11 3-67-15,6 7-31 16,5 1-48-16,5 0-13 15,16 3-4-15,9 3 0 16,13 0 7-16,2 4 2 0,1-4-4 16,-6-4 0-1,-5-4 1-15,-4-2 1 0,-9-1 0 16,-2-2-2-16,-8 2-5 16,-1 2-3-16,-8 2-4 15,-5 2 0-15,3 3-1 16,-4 1-1-16,9 4-3 15,9-2-2-15,6 3 1 16,12-2 1-16,7-1 6 16,-2 0 5-16,10-1 2 15,-3-4 2-15,6-6 2 16,5-2 2-16,-4-13 1 16,-1-3 0-16,-9-11-1 15,-2-2 0-15,-7-4-2 16,-6 0-7-16,-8 2 31 15,-1 5 10-15,-7 11 9 0,1 6 7 16,0 12-35-16,2 5-12 16,5 14-12-1,0 2-1-15,7 10 0 16,-1-1 0-16,5-5-1 0,-2-4-15 16,0-6-154-16</inkml:trace>
  <inkml:trace contextRef="#ctx0" brushRef="#br0" timeOffset="611678.0097">19177 9086 1032 0,'0'0'348'0,"1"7"-378"15</inkml:trace>
  <inkml:trace contextRef="#ctx0" brushRef="#br0" timeOffset="611899.1982">19315 9266 1027 0,'9'11'458'16,"4"6"-231"-16,14 16-95 0,5 5-34 15,2 6-48 1,0 1-19-16,-4-13-16 0,-7-8-1 15,-1-14 2 1,-3-8 3-16,-6-13 2 16,4-6 0-16,-6-12-2 15,-1-2-5-15,-3-6-54 16,0-1-71-16</inkml:trace>
  <inkml:trace contextRef="#ctx0" brushRef="#br0" timeOffset="612363.6866">19923 9327 649 0,'2'1'354'16,"8"3"-81"0,-10 6-99-16,0 4-36 0,-5 4-34 0,-8 2-17 15,-4 1-31 1,-8-2-15-16,0-6-20 15,2-4-3-15,1-9-5 0,4-7-13 16,1-12-28-16,3-5-10 16,9-6-7-16,5 0 12 15,6 3 20-15,6 4 2 16,4 9-3 0,1 6-5-16,7 13-7 0,2 12 3 0,-2 14 15 15,1 7 10 1,1 2 19-1,2 2 4-15,5-8-3 0,-5-6-1 16,-2-14 0-16,-5-14 2 16,-3-11-1-16,-1-4-1 15,-1-8-6 1,1-1-3-16,-8-7-3 16,-1 0-4-16,-7 4-6 15,-1 9 8-15,-2 14 8 0,-3 6 7 0,2 17 11 16,1 8-10-1,6 10-8-15,4 2-4 16,9-5 0-16,3-3-33 16</inkml:trace>
  <inkml:trace contextRef="#ctx0" brushRef="#br0" timeOffset="612813.2238">21082 9354 475 0,'2'-2'276'0,"-2"-4"-31"0,-7-2-21 16,-14-4-34-16,-7-5-13 15,-5 2-33-15,-3 3-22 16,12 7-48-16,5 6-24 15,6 18-34-15,8 6-5 16,8 15-5-16,8 2 2 16,16-5 7-16,12-3-3 15,11-16 1-15,-2-9 1 0,-10-9 0 16,-12-9-4 0,-14-9-76-16,-10-3-52 0,-10-8-164 15,-3-2-124-15</inkml:trace>
  <inkml:trace contextRef="#ctx0" brushRef="#br0" timeOffset="612966.5798">21204 9317 551 0,'6'-1'415'16,"5"1"11"-16,3 7-142 16,-1 5-45-16,1 12-85 15,-1 7-29-15,2 6-39 16,-2 1-23-16,-3-6-31 0,3-2-21 15</inkml:trace>
  <inkml:trace contextRef="#ctx0" brushRef="#br0" timeOffset="613412.1513">22057 9261 1000 0,'-3'0'436'0,"-4"-1"-231"15,8 32-113-15,7 21-49 16,15 27-16 0,9 12 2-16,3-1 2 0,-6-10-2 15,-13-5-9-15,-9-6 4 16,-7-17-111-16,2-5-86 16</inkml:trace>
  <inkml:trace contextRef="#ctx0" brushRef="#br0" timeOffset="613576.274">22160 9428 1138 0,'15'-2'427'0,"19"0"-329"16,10 4-49-16,0 4-32 15,1 4-38-15,-1 3-167 16,-4-6-141-16</inkml:trace>
  <inkml:trace contextRef="#ctx0" brushRef="#br0" timeOffset="613776.485">22597 9433 500 0,'3'-8'295'0,"2"-12"-16"15,-5-2-48-15,-11 4-61 0,-5-6-18 16,-13 2-31-16,-3 3-18 16,1 7-39-1,1 2-21-15,8 13-41 16,2 4-11-16,9 11-4 15,3 7 4-15,8 6 11 16,7 4 5-16,13-2 6 0,8-1 1 16,8-9-1-16,0-6-1 15,-10-9 3-15,-3-5-24 16,-10-9-240-16</inkml:trace>
  <inkml:trace contextRef="#ctx0" brushRef="#br0" timeOffset="613894.8841">22504 9097 892 0,'-3'-2'388'0,"1"2"-181"0,5 9-153 15,6 5-53-15</inkml:trace>
  <inkml:trace contextRef="#ctx0" brushRef="#br0" timeOffset="614129.5424">22645 9263 734 0,'9'1'383'0,"13"8"-97"15,5 7-77-15,1 12-82 16,-1 9-25-16,-3 5-38 0,-3-2-12 16,-10-7-11-16,3-12 13 15,-3-10 32 1,-8-11 11-16,10-7-3 15,-3-6-16-15,-2-14-39 16,6-2-14-16,-9-10-9 0,-5-5-27 16,1 7-144-16,-1 6-157 15</inkml:trace>
  <inkml:trace contextRef="#ctx0" brushRef="#br0" timeOffset="614613.1383">23171 9231 753 0,'-3'-9'360'16,"-2"-5"-147"-1,-7 2-60-15,-2 9-84 16,-1 3-32-16,4 6-37 0,5 4-7 15,6 4-2 1,2 2 2-16,3 1 8 0,0-2 3 16,-4-1 1-1,-4-2 0-15,-8-2-1 16,-9-1 0-16,-5 2-2 16,-5 0-1-16,0 3-4 0,8 8-3 15,8 3-3 1,12 6-2-16,11-1 4 15,10-1 16-15,13-10 25 16,-1-8 13-16,9-10 26 0,2-6-8 16,-1-9-16-16,4-5-6 15,-3-9 3-15,-3-5 6 16,0 2 15-16,-1 2 7 16,-1 14-8-16,1 10-4 0,-6 14-13 15,-4 8-6 1,-8 14-17-16,-8 6-5 0,-12 0-6 15,-4-4-4-15,-12-4 20 16,-4-9-72-16,-1-6-208 16</inkml:trace>
  <inkml:trace contextRef="#ctx0" brushRef="#br0" timeOffset="614958.923">22089 9701 853 0,'26'-2'404'15,"44"2"-147"-15,18 4-50 0,42 4-28 16,21 5-24-16,18 2-44 16,17 0-22-1,-4-1-47-15,-11-2-12 16,-31-8-7-16,-20-1 15 16,-42-8 18-16,-23-3 7 15,-27 1 0-15,-16-2-22 0,-11 9-51 16,-2 0-72-16,-10 7-381 15</inkml:trace>
  <inkml:trace contextRef="#ctx0" brushRef="#br0" timeOffset="616219.6991">1720 10715 395 0,'0'4'233'0,"-3"11"-8"16,3 6-55-16,-1 13-38 15,0 6-1-15,-1-1-24 16,-1 0-10-16,0-11-20 16,0-8-10-1,1-10 3-15,0-10-2 0,-2-12-18 16,1-10-9-16,-3-13-21 15,0-7-7-15,4-5-6 16,3 1-3-16,12 4-10 16,4 3-4-1,15 10-3-15,-2 6 1 0,9 15 6 16,2 7 2-16,-7 11 0 16,4 7 1-16,-13 7 1 15,-7 3 0-15,-11 6 2 16,-1-2 1-1,0 3-89-15,0-2-114 16</inkml:trace>
  <inkml:trace contextRef="#ctx0" brushRef="#br0" timeOffset="616685.0906">2238 10835 460 0,'5'-13'301'15,"2"-7"-28"-15,-6-3-55 16,-1-1-26-16,-7 1-57 0,-4-2-29 16,-5 4-47-16,-3 5-15 15,-4 7-26 1,-2 4-13-16,0 8-21 16,5 7-8-16,7 8-7 15,2 4 0-15,12 7 5 0,2 3 4 16,7 2 9-1,4-2 5-15,7-8 8 16,3-7 2-16,0-7 8 0,0-8 6 16,-8-9 5-16,1-5 1 15,-8-7-2-15,0-3-4 16,-2-1-3-16,-7-1-2 16,0 4-5-16,-4 3-1 15,1 8-13-15,1 5-9 16,2 9-6-16,3 5-3 0,5 7 8 0,5 4 6 31,8 0 6-31,5 0 2 0,9-6 28 16,3-4 2-16,-1-6 30 15,-5-5 13-15,-9-10 9 16,-7-3 8-16,-12-10-22 16,-7-5-11-16,-7-1-73 15,-8-1-84-15</inkml:trace>
  <inkml:trace contextRef="#ctx0" brushRef="#br0" timeOffset="617259.92">3377 10718 418 0,'6'13'193'0,"7"16"-60"16,-4 0-27-16,-6-2-12 0,1-4-5 15,-3-7-22-15,-1-5-12 16,-4-11-8-16,1-6-3 16,-3-11-7-1,2-7-4-15,-2-9-6 0,2-3 2 16,4 0 15 0,6 1 5-16,14 7 19 0,5 5 15 15,4 7-2-15,-1 6-8 16,-1 11-23-16,-5 6-21 15,-1 15-18-15,-3 8-4 16,-3 5-3-16,0 5 0 16,0 1-2-16,3 0-34 15,1-6-206-15</inkml:trace>
  <inkml:trace contextRef="#ctx0" brushRef="#br0" timeOffset="617582.7145">3990 10679 663 0,'5'0'334'0,"4"0"-97"15,-6 7-49-15,-3 7-62 16,-3 3-26-16,-9 6-37 16,-2-2-16-16,-7-4-20 0,-4 2-2 15,0-10-2-15,-5-2-2 16,-1-10-15-16,-3-7-10 15,4-6-15-15,4-3-4 16,13 0 7-16,7-1 2 16,7 1-4-1,10 3-4-15,10 7 13 16,2 6 9-16,11 10 19 16,-3 8 8-16,3 6-1 15,-4 1-2-15,2 5-7 0,-5 0-2 16,-3 2-51-16,5-4-129 15</inkml:trace>
  <inkml:trace contextRef="#ctx0" brushRef="#br0" timeOffset="617890.5928">4170 10861 896 0,'9'-1'427'16,"8"-1"-173"-16,10 1-98 15,4-1-20-15,3 0-42 0,-4-4-17 16,-8-4-28 0,-4-3-11-16,-10-3-12 0,-3-2-5 15,-10-4-15-15,-6 1-20 16,-9-2-32-16,-4 2-7 16,-5 0 3-1,-2 10 10-15,-1 9 15 0,-1 7-1 16,8 21-5-16,4 0 2 0,11 18 4 31,6 6 5-31,11 6 16 16,4 3 6-16,6 0 11 15,-1-9 0-15,0-5-2 16,-1-4 4-16,-8-16-185 0</inkml:trace>
  <inkml:trace contextRef="#ctx0" brushRef="#br0" timeOffset="618210.8816">4665 10711 1091 0,'-1'3'409'0,"-2"4"-295"15,-1 1-37-15,-7 5-16 16,-4 1-10-16,-9 0-24 0,-2-2-5 15,-8-9-2-15,3-2-3 16,6-8-1 0,2-4-3-16,15-4-8 15,-4 0-5-15,13 2-12 16,6 3-4-16,5 5-7 16,10 4 1-16,8 8 4 0,1 7 2 15,8 12 7-15,1 8 4 16,-10 3 7-16,-2 4-14 15</inkml:trace>
  <inkml:trace contextRef="#ctx0" brushRef="#br0" timeOffset="618362.8075">4540 10353 1186 0,'-2'-6'515'0,"8"1"-288"16,4 8-99-16,12 16-135 0,13 11 33 16</inkml:trace>
  <inkml:trace contextRef="#ctx0" brushRef="#br0" timeOffset="618935.4842">4865 10638 737 0,'12'10'319'0,"17"22"-135"16,8 19-99-16,17 31-17 15,0 4 1-15,-9 2-12 16,-12-9-8-16,-34-18-20 16,-14-4-2-16,-19-17-13 15,-7-5-40-15,0-18-49 16,-3-11-12-16,-6-18 6 15,4-7 39-15,7-15 44 16,3-4 23-16,24-4 36 16,11-4 19-16,25-5 52 15,15-6 12-15,19-5-15 16,4 2-19-16,1 9-54 0,-2 11-29 16,-9 16-20-1,-4 9-37-15,-17 13-268 0</inkml:trace>
  <inkml:trace contextRef="#ctx0" brushRef="#br0" timeOffset="619593.4478">5542 10846 653 0,'0'-11'339'0,"0"-11"-80"16,-2-2-51-16,-6-2-73 0,-7 4-27 15,-5 3-58-15,-6 3-22 16,-4 10-26-16,2 6-9 16,-1 4-12-16,6 7-2 15,9 7-8-15,7 4-2 16,9 8 6-16,11 4 5 15,9-6 15-15,0 1 6 16,8-12 7-16,-3-7 2 16,3-13 5-1,-1-8 0-15,-6-10-1 16,-3-1-1-16,-5-3-3 16,-2-2-1-16,-4 2 0 15,-3 4-2-15,-6 4-3 16,-2 5-2-16,-2 9-8 15,-2 2-4-15,3 5-3 16,0 4 1-16,4 4 7 0,4 2 4 16,7 2 4-16,2 0 2 15,5-1 8-15,2-2 4 16,3-6 6-16,3-6 5 16,-4-8-1-16,1-6 0 15,-2-2 7-15,0-2 8 0,-5 0 2 16,-4 2-4-1,-3 4-18-15,-4 3-17 0,2 9-12 16,-2 5-3-16,3 8 4 0,-2 6 4 16,5 5 2-16,0 3 2 15,1-4 1-15,2-3 2 16,-4-10 24-16,0-7 13 16,0-11 18-16,9-6 4 15,-6-10-20-15,7 0-11 16,-5-5-15-16,-7 2-3 0,-1 4-109 15,-8 2 36-15</inkml:trace>
  <inkml:trace contextRef="#ctx0" brushRef="#br0" timeOffset="620262.3944">7187 10636 468 0,'-11'-3'278'16,"-16"-5"-20"-1,-5 2-57-15,-6 4-72 0,1 2-33 16,8 2-54-16,7 4-23 0,14 2-27 16,-1-7-3-1,17 8 10-15,6-1 4 16,9-2 14-16,12 4 2 15,0-5-5-15,-1-1-2 16,-10-4 1-16,-6 2 2 16,-18-2 0-16,-7 0-1 15,-17 4-4-15,-9 2-3 16,-9 3-5-16,0 0-2 16,12 3 18-16,7 0 6 15,12 4 15-15,9 3 11 0,14 3 4 0,8-1 1 16,16 1-2-1,3-5-6-15,4-7-18 16,-2-6-5-16,-4-7-10 16,1-4-16-16,-12-8-143 15,-6-5-210-15</inkml:trace>
  <inkml:trace contextRef="#ctx0" brushRef="#br0" timeOffset="620364.3584">7120 10442 1031 0,'-3'-7'448'0,"-3"-6"-264"16,6 11-75-16,7 6-83 16,7 8-88-16</inkml:trace>
  <inkml:trace contextRef="#ctx0" brushRef="#br0" timeOffset="620684.9487">7319 10732 739 0,'17'12'420'0,"12"4"-86"16,9-1-156-16,3 0-48 16,0-8-72-16,-1-2-15 0,-5-7-21 15,-5-6-2-15,-8-5 0 16,-4-3-1-16,-16-2-29 16,-4-2-16-16,-16-3-18 15,-10-1-3-15,-8 7 20 16,-4 0 10-16,-1 13 1 15,9 8-3-15,6 10-7 16,4 8 2-16,10 12 22 16,-2 4 6-16,10 18 19 15,3 6 4-15,6 9-7 16,5-4 0-16,1-10-6 16,1-6-1-16,-7-12-3 15,6-4-10-15,0-10-1 16</inkml:trace>
  <inkml:trace contextRef="#ctx0" brushRef="#br0" timeOffset="621009.9358">7718 10629 1276 0,'11'3'509'0,"5"5"-291"16,14 21-142-16,9 9-16 0,2 16-5 15,-3 4-9-15,-7 4-26 16,-15-3-7-16,-17-8-6 16,-12-3-36-16,-20-10-67 15,-6-5-51-15,-17-18-89 16,-1-9 25-16,-2-20 66 16,6-10 57-16,21-12 129 15,12-3 28-15,33-14 25 16,20-6 10-16,33-4-14 15,5-1-12-15,5 18-27 16,-4 9-16-16,-21 19-30 16,-5 9-16-16,-21 6-110 15,-8 4-115-15</inkml:trace>
  <inkml:trace contextRef="#ctx0" brushRef="#br0" timeOffset="621242.2233">8055 10706 688 0,'3'0'366'15,"0"0"-67"-15,6 1-129 16,2 4-30-16,11 5-28 0,3 1-16 0,7 3-24 16,5 0-3-1,-2-6-7-15,-1-6-4 16,-6-6 6-16,-4-8 0 16,-10-7-5-16,-10-2-3 15,-14-5-33-15,-10 0-11 0,-21 5-14 16,-4 4-5-1,-5 15-7-15,-1 3 0 0,9 10 12 16,8 7-54 0,16 3-160-16</inkml:trace>
  <inkml:trace contextRef="#ctx0" brushRef="#br0" timeOffset="621878.6521">9287 10553 480 0,'-6'-5'345'16,"0"-7"-1"-16,-4 4-115 0,-8 2-45 0,-5 4-74 31,-5 3-31-31,0 11-46 16,5 5-15-16,9 8-21 15,9 6-2-15,17 2 2 0,12-2 3 16,12-5 2 0,5-5 3-16,0-9 2 0,-2-5 3 15,-15-11 13 1,-8-5 5-16,-17-7 14 15,-8-2-1-15,-8 1-12 16,-12 0-7-16,1 1-17 0,-2 2-10 16,9 7-129-16,13 1-209 15</inkml:trace>
  <inkml:trace contextRef="#ctx0" brushRef="#br0" timeOffset="622052.3742">9487 10587 517 0,'16'-5'307'0,"25"-1"13"16,11-1-167-16,11 3-68 15,0 4-21-15,-13 2-33 16,-11-1-14-16,-16-1-50 16,-10-1-59-16,-7 0-285 15</inkml:trace>
  <inkml:trace contextRef="#ctx0" brushRef="#br0" timeOffset="622179.1331">9735 10560 635 0,'0'6'341'15,"-1"3"-73"-15,0 5-125 0,2 6-32 16,0 3-51-16,4 1-23 16,-1 1-15-1,3 0-66-15</inkml:trace>
  <inkml:trace contextRef="#ctx0" brushRef="#br0" timeOffset="622464.4681">10108 10621 869 0,'-7'-8'383'0,"-13"-9"-199"16,3 3-43-16,-3 3-76 15,2 4-34-15,3 9-39 16,-1 4-12-16,2 11-3 16,6 5 5-16,9 2 8 0,6 4 13 15,15-4 28 1,3-2 12-16,5-8 47 16,-1-5 12-16,-10-9 15 15,-4-2 6-15,-11-7-32 16,-4-5-16-16,-8-5-57 0,-5 1-75 15</inkml:trace>
  <inkml:trace contextRef="#ctx0" brushRef="#br0" timeOffset="623066.7803">11275 10511 691 0,'-12'-3'343'0,"-21"1"-128"16,2 6-56-16,0 9-98 15,2 9-28-15,16 13-21 16,4 4-1-16,21 0 11 15,10 2 5-15,15-9 11 16,2-7 8-16,2-12 11 16,3-8 14-16,-8-11 19 15,-4-7 1-15,-18-6-4 16,-14-3-19 0,-23-5-38-16,-7 5-13 0,-13 0-16 15,4 5-23-15,9 11-145 16</inkml:trace>
  <inkml:trace contextRef="#ctx0" brushRef="#br0" timeOffset="623381.9275">11549 10541 791 0,'-3'-3'411'16,"1"-4"-119"-16,-6 7-154 0,1 6-50 15,1 8-57-15,5 8-21 16,7 9-3-16,5 0 0 16,12 5 1-16,4 0 0 15,6-9 15-15,3-1 11 0,-2-14 16 0,-1-5 22 31,-4-11 7-31,-2-8-6 0,-6-6-13 16,-6-3-20 0,-11-2-47-16,-8 1-59 15,-7 4-233-15</inkml:trace>
  <inkml:trace contextRef="#ctx0" brushRef="#br0" timeOffset="623511.2778">11700 10403 753 0,'1'-5'444'0,"-7"-10"-40"16,6 3-138-16,2 5-147 16,1 5-50-16,12 9-96 15,2 7-118-15</inkml:trace>
  <inkml:trace contextRef="#ctx0" brushRef="#br0" timeOffset="623827.8711">12130 10563 857 0,'-7'-7'376'16,"-7"-6"-200"-16,-3 5-49 15,-9 4-73-15,1 7-20 16,-4 8-28-16,3 7-7 0,6 9-11 15,7 0-3 1,14 6 4-16,11-2 11 16,16-1 20-16,6-2 8 0,9-6 6 15,-4-8-6-15,-14-10 33 16,-6-4 8-16,-19-10 8 16,-9-3 0-16,-16-4-44 15,-5-4-14-15,-4-1-59 16,4 4-78-16</inkml:trace>
  <inkml:trace contextRef="#ctx0" brushRef="#br0" timeOffset="624006.8036">12193 10575 930 0,'23'-1'448'0,"28"-1"-167"16,8-4-101-16,4 6-96 0,-4 0-28 15,-11 0-30-15,-5 0-10 16,-15-1 19-16,-10-1-72 16,-11 2-165-16,-7 3-172 15</inkml:trace>
  <inkml:trace contextRef="#ctx0" brushRef="#br0" timeOffset="624130.9647">12431 10573 665 0,'-2'3'392'0,"0"8"-62"0,2 0-132 15,5 10-45-15,3 6-74 16,0-3-32-16,0 3-26 16,-3-2 6-16,-3-5-196 15</inkml:trace>
  <inkml:trace contextRef="#ctx0" brushRef="#br0" timeOffset="624431.9998">12589 10598 841 0,'10'1'435'0,"8"4"-137"15,2 7-90-15,-2 4-104 16,0 1-40-16,-9 1-31 16,0 1-13-16,-7-6-8 0,-3-3-2 15,7-5 3-15,-6-4 3 16,6-7-21-16,1-3-7 15,-2-7-12-15,6-3-4 0,3 2 13 16,4 3 2-16,-3 4 0 16,6 7-2-16,-8 8 15 15,-3 5 9-15,-2 13 24 16,-5 3 10-16,2 4-4 16,2 1-6-16,2-1-21 15,4 1-90-15</inkml:trace>
  <inkml:trace contextRef="#ctx0" brushRef="#br0" timeOffset="624681.6027">13099 10468 874 0,'-6'-5'438'16,"1"1"-163"-16,2 5-105 15,7 21-72-15,5 10-26 16,5 18 18-16,7 10 8 16,1 11-12-16,-1 6-11 15,-2 6-32-15,-11-4-16 0,-6-15-13 16,-2-12-2-16,-3-18-42 16,-3-10-43-16,3-10-167 15</inkml:trace>
  <inkml:trace contextRef="#ctx0" brushRef="#br0" timeOffset="624848.3916">13046 10700 985 0,'12'-4'476'16,"8"0"-166"-1,16 3-170-15,6 3-33 0,4 6-57 16,1 2-20-16,-8 4-87 15,-1 1-108-15</inkml:trace>
  <inkml:trace contextRef="#ctx0" brushRef="#br0" timeOffset="625158.2677">13653 10635 958 0,'-5'-2'432'0,"-1"2"-207"16,-2 1-69-16,-2 8-62 0,-6 2-17 16,-12 0-15-16,1 0-15 15,-11-8-21-15,4-1-5 0,7-2-1 16,2-5-2-16,7-9-3 16,6-1-3-1,5-3-9-15,6 5-4 16,8 1-8-16,2 2-3 15,7 4-2-15,1 2 5 16,8 8 10-16,2 9 6 16,3 7 5-16,8 6-2 15,-3 3-3-15,-4-2-3 16,4 1-111-16,-9-3 37 16</inkml:trace>
  <inkml:trace contextRef="#ctx0" brushRef="#br0" timeOffset="625307.5972">13927 10829 1208 0,'2'0'573'0,"2"0"-246"16,2 0-82-16,-6-1-136 0,0 0-58 0</inkml:trace>
  <inkml:trace contextRef="#ctx0" brushRef="#br0" timeOffset="640983.8546">13997 10795 448 0,'1'-4'295'0,"3"0"-22"16,2 4-51-16,-2 7-83 0,0 9-24 15,-7 8-23 1,-6 2-17-16,-8 5-29 15,-5-3-14-15,2-7-94 16,4-4-206-16</inkml:trace>
  <inkml:trace contextRef="#ctx0" brushRef="#br0" timeOffset="641539.6182">14600 10519 572 0,'11'2'352'16,"4"4"-49"-16,1 10-129 16,-2 1-50-16,-4 10-68 15,-8-2-19-15,-2 1-14 16,0 3 0-16,-8-10-16 15,0-3-24-15,1-8-36 16,-4-8-12-16,5-7-3 16,6-3 17-16,8-9 23 15,4-1 7-15,8-6 26 16,3 0 19-16,3-1 34 16,6 3 16-16,-4 6 12 15,-4 5-3-15,-13 4-5 0,-8 2-8 16,-10 7-19-16,-6 0-9 15,-4 11-19-15,3 3-8 16,1 3-4-16,6 2-2 16,12 3-6-16,3-3-1 15,15 2 0-15,5 0-1 0,10-8-39 16,4 2-90 0,7-6-183-16</inkml:trace>
  <inkml:trace contextRef="#ctx0" brushRef="#br0" timeOffset="641967.8079">15215 10576 493 0,'2'-4'328'0,"0"-3"6"16,0 5-70-16,-7 4-110 15,-1 6-39-15,-1 6-58 16,-8 0-16-16,-1 4-18 16,1-2-3-16,-2-3-2 15,0 0-1-15,-1-8 0 16,-4-5 0-16,3-5-1 15,7-7-6-15,4-6-9 16,8 1-3-16,10 1-6 0,3 0-2 16,7 0 0-16,-1 2 0 15,1 5-2-15,3 7 1 16,-3 9 0-16,-3 3-1 16,-4 3 4-1,-1 3 4-15,-1 0 8 0,0 0 5 16,5-3 2-16,0-4 2 15,4-3-3-15,0-5 1 16,0-2 2-16,0-6 0 16,-3-6 2-16,-1-2 0 15,-5-1-3-15,-3-1-1 16,-3 4-5-16,-2 3-3 16,-3 3-15-16,0 7-4 15,0 8 9-15,2 8 4 0,4 7 12 16,3 1 4-16,4 2-3 15,0-5-68-15</inkml:trace>
  <inkml:trace contextRef="#ctx0" brushRef="#br0" timeOffset="642765.4412">16637 10440 503 0,'-9'-4'290'15,"-10"-7"-40"-15,-4 11-133 0,-4 0-36 16,-3 6-45 0,5 5-13-16,6 5-16 0,5 2-1 15,18 3 9 1,5-4 6-16,14-3 12 15,4-4 4-15,5-4-5 0,-4-1-5 16,-9-6-6-16,-7-3-2 16,-8 0 3-1,-1-1-2-15,-8 7-7 16,-3 2-3-16,-9-2-8 0,-3 10-1 16,-9-1-1-16,10 3-2 15,1 4-5-15,2-4-5 16,22 3 0-16,4 2 3 15,9-3 7-15,5 0 3 16,4-5 6-16,0-5-1 16,12-6 2-16,2-4 2 15,0-9 2-15,-5-5 1 16,-7-9 3-16,-6 4 0 16,-11-5 0-16,-5 4 1 0,-12 5 24 15,-3 1 8-15,-1 13 7 16,0 0 0-16,6 8-33 15,0 2-10-15,4 8-13 16,5 5 0-16,4 4 1 16,2 5 2-16,-2-7-13 0,1 3-44 15,-5-3-271 1</inkml:trace>
  <inkml:trace contextRef="#ctx0" brushRef="#br0" timeOffset="642910.1057">16826 10213 1158 0,'-3'-10'465'0,"-2"-9"-308"0,5 11-90 16,7 12-32-16,6 9-118 16</inkml:trace>
  <inkml:trace contextRef="#ctx0" brushRef="#br0" timeOffset="643106.4085">17002 10408 588 0,'7'7'403'0,"5"15"24"16,2 2-157-16,6 8-131 15,-2 2-51-15,1-5-53 16,-4-3-13-16,3-11-9 0,0-2-10 16,4-15 58-1,1-1 9-15,-1-13 8 16,-3-5 9-16,-3 1-55 15,-5-8-11-15,-1 5-95 16,-6 0-103-16</inkml:trace>
  <inkml:trace contextRef="#ctx0" brushRef="#br0" timeOffset="643574.2595">17599 10452 944 0,'-4'7'451'0,"1"14"-188"16,-3-3-119-16,0 2-40 15,-4-1-53-15,-5-8-17 16,-5-3-11-16,-5-5-5 16,-3-3-32-16,-3-4-15 15,6-7-15-15,1 1-3 16,13-4 18-16,11-3 7 15,13-2 6-15,10 0 0 16,4-1 3-16,1 8-1 16,0 14-2-16,-6 8 1 15,-5 13 17-15,2 8 12 0,-3 4 20 16,3-5 1-16,7-1-9 16,-2-9-5-16,6-10-6 15,3-6 0-15,0-11 2 16,-3-2 0-16,-7-9 0 15,-5-2-1-15,-6-5-3 16,-3-8-2-16,-6 2-3 16,-1-2-2-16,-5 11-5 15,0 6 6-15,-3 13 14 16,1 13 6-16,3 9 22 16,3 12-2-16,10 4-3 15,0-7-3-15,8 2-16 0,-2-6-5 16,1-2-95-1</inkml:trace>
  <inkml:trace contextRef="#ctx0" brushRef="#br0" timeOffset="644188.9433">18924 10344 549 0,'-7'-6'329'0,"-8"-7"-7"0,-13 12-174 16,-11 1-34-16,-4 15-31 15,5 9-21-15,8 13-45 16,13 7-14-16,17 1-11 15,9-4 6-15,20-8 16 16,9-6 10-16,10-9 21 0,3-10 3 16,-15-8 11-16,-9-7 10 15,-21-9-11 1,-16-2-7-16,-20-1-21 16,-13-2-15-16,-8 6-37 15,6 5-37-15,17 3-177 16</inkml:trace>
  <inkml:trace contextRef="#ctx0" brushRef="#br0" timeOffset="644473.6273">19041 10436 737 0,'1'-6'413'0,"-1"-2"-101"15,0 4-134-15,3 3-55 16,-3 6-82-16,0-5-22 0,0 0-14 15,3 18 6 1,13 37 2-16,-4-28-1 16,10 0-1-16,4-2 3 0,8-10 29 15,4-5 17 1,0-10 35-16,-3-9 16 0,-6-2-10 16,-8-9-12-1,-14-4-28-15,-6-1-19 0,-10-8-22 16,-6 4-13-16,-2 6-93 15,-1 5-65-15,4 11-461 16</inkml:trace>
  <inkml:trace contextRef="#ctx0" brushRef="#br0" timeOffset="644686.3717">19352 10444 944 0,'10'1'434'0,"12"11"-203"16,-4 0-51-16,2 8-90 15,-2 4-31-15,-6 1-33 16,4 1-8-16,0-9-6 0,-7-8 0 16,6-9 39-16,-3-6 10 15,1-5 7 1,9-3 2-16,-1-9-36 0,0 0-9 16,-7-6 9-1,-2 4-72-15,-4 5-225 0</inkml:trace>
  <inkml:trace contextRef="#ctx0" brushRef="#br0" timeOffset="645257.4464">19781 10371 917 0,'12'0'362'0,"17"0"-236"15,5-2-40-15,1 3-32 16,-2 1-11-16,-12-2-20 16,-6 2-5-16,-10-2 0 15,-2-2-1-15,-8 0-7 16,4 1-1-16,0 1-8 16,-6 1-2-16,-8 5-3 15,-32 24-2-15,34-9-4 16,-1 3-1-16,6-3 6 15,6 4 10-15,4-2 26 16,5-9 11-16,14 1 12 16,3-1-5-16,5-12-11 0,4-1-7 15,-6-9-7 1,-3-8-2-16,-1-7-3 16,-8 0 0-16,-3-5-6 0,-1 3-3 15,-7 7-12-15,-1 6 9 16,0 12 0-16,-1 8 4 15,-1 11 13-15,1 8-9 16,-1-2 2-16,-1-5-1 16,2-5-4-16,-1-6-3 15,2-4 4-15,1-4 3 16,0-9 2-16,4-3 1 0,4-6-7 16,1-5-3-16,7 1-7 15,-1-2-2-15,8 7-6 16,2 4-1-16,-6 13 0 15,2 7 1-15,-12 10 7 16,1 6 2-16,-3 4 3 16,-2-3 0-16,-2 1-10 15,-2-7-74-15</inkml:trace>
  <inkml:trace contextRef="#ctx0" brushRef="#br0" timeOffset="645634.8828">20559 10496 732 0,'-3'-1'341'0,"1"4"-152"0,7 0-55 15,-5-3-19-15,6 2-18 16,17 1 0-16,34 5-27 15,-31-11-9-15,0-7-14 16,-7 0-10-16,-10-11-11 16,-4 4-3-16,-16-4-10 15,-8 2-6-15,-11 5-7 16,-6-1-3-16,-2 10-5 16,5 8-2-16,6 8-6 15,7 11 10-15,10 11 12 16,2 0 9-16,14 9 24 15,4 0-1-15,8 1 0 16,1 3-2-16,-7-7-15 16,2 0-5-16,-5-6-21 0,-1-1-57 15</inkml:trace>
  <inkml:trace contextRef="#ctx0" brushRef="#br0" timeOffset="645995.9349">20818 10376 985 0,'14'-11'476'16,"12"-5"-200"-16,-4 14-138 15,-4 3-50-15,0 19-59 16,-8 4-12-16,-1 5-2 15,-3-3-1-15,-6-3-2 16,2-3-1-16,-2-13-2 16,3 3-1-16,1-9 4 15,3-3 2-15,0-6-1 16,2-4-2-16,3-1-7 16,-2-2-4-16,8 5-3 15,0 2-2-15,3 8-1 0,1 6 0 16,-3 8 1-16,-1 6 1 15,-8 0 4-15,-1 2 1 16,-5-2 1-16,-3-4 0 16,1 1-64-16,0-3-108 15</inkml:trace>
  <inkml:trace contextRef="#ctx0" brushRef="#br0" timeOffset="646518.8332">21325 10282 826 0,'7'2'357'16,"10"3"-165"-16,6 2-60 0,11 4-37 15,3 0-23-15,1-3-40 16,-2-1-11-16,-8-3-5 16,-8-1-2-16,-13-3 0 15,-6 1-1-15,-7 3-4 16,-7-4-3-16,-11 5-5 0,1 4-1 16,-3 3-5-1,0 7 0-15,12 3-4 16,4 3-1-16,9-1 5 15,8-2 14-15,4-2 23 16,9-2 10-16,6-9 6 16,3 1-11-16,10-10-11 15,-5-6-4-15,3-3-6 16,0-6 0-16,-4-5-2 0,-3-5-2 16,-9-8 1-1,-3 2-1-15,-7 1-5 16,-6 5 18-16,-2 12 24 0,-3 6-2 15,0 14 7-15,0 9-20 16,3 11-25-16,5 6-1 16,4 3-3-16,-2-4 27 15,-1-5-165-15,-1-5-168 16</inkml:trace>
  <inkml:trace contextRef="#ctx0" brushRef="#br0" timeOffset="646927.6139">21936 10307 967 0,'1'13'434'0,"7"19"-217"32,1 7-19-32,3 2-75 0,1-4-35 0,-5-6-45 15,1-4-16 1,-6-9-14-1,2-2 0-15,-3-10-48 16,3-5-46-16,0-6-100 16,-1-9-43-16,8-7 5 15,-1-3 23-15,6-5 81 16,2 1 39-16,-1 2 49 16,1 4 53-16,-5 7 110 15,-4 3 42-15,-10 7 48 16,-3-1-12-16,-8 4-73 0,-4 0-36 15,-2 2-54-15,0 5-22 16,2 3-20-16,2 4-5 16,5 3-2-16,3 0 1 15,5 3 3-15,5 3 2 16,9-3 1-16,6 2 0 0,14-5-2 16,4-4 0-16,12 1-99 15,0-3-122-15</inkml:trace>
  <inkml:trace contextRef="#ctx0" brushRef="#br0" timeOffset="647391.0999">22637 10310 596 0,'-5'-6'338'0,"-6"-3"-50"0,-9 1-92 16,-10 1-88-16,-6 5-23 15,3 3-32-15,4 4-21 16,13 7-30-16,6 2-8 15,14 6-3-15,9-2 2 0,8-2 9 16,9 0 3 0,0-5 3-16,-3-3 0 0,-7-4 3 15,-6-2 4 1,-14-4-5-16,-8-1 0 16,-12 1-6-16,-6 1-4 0,-2 3-1 15,4 5-2-15,4 1-4 16,7 7-3-16,8 0 17 15,5 6 7-15,9 5 11 16,5-5 5-16,12 0-9 16,2-8-3-16,4-6-2 15,2-3-12-15,-1-6-220 16</inkml:trace>
  <inkml:trace contextRef="#ctx0" brushRef="#br0" timeOffset="647504.8577">22535 10143 1030 0,'-8'-6'424'16,"-9"-5"-279"0,9 9-80-16,15 11-192 0</inkml:trace>
  <inkml:trace contextRef="#ctx0" brushRef="#br0" timeOffset="647766.5728">22876 10327 828 0,'-2'-7'454'0,"0"-10"-87"15,3 6-96-15,2 4-123 16,2 6-39-16,6 12-54 16,4 9-17-16,15 17-16 15,0 6-2-15,-4 5-6 16,-6-3-4-16,-20-13-3 15,-8-10 1-15,-12-12 4 16,-10-5 0-16,-1-12-1 16,2-6-17-16,6-9-74 15,7-1-59-15,9-1-458 16</inkml:trace>
  <inkml:trace contextRef="#ctx0" brushRef="#br0" timeOffset="648067.8135">23416 9948 1047 0,'-2'7'408'0,"-5"10"-264"15,7 11-57-15,0 13-14 16,1 7 8-16,6 9-12 0,-1 2-4 16,2 5-16-16,-1-3-20 15,2-6-95-15</inkml:trace>
  <inkml:trace contextRef="#ctx0" brushRef="#br0" timeOffset="648239.6989">23475 10673 1291 0,'2'-2'631'15,"3"-2"-235"1,2 2-232 0,1 1-61-16</inkml:trace>
  <inkml:trace contextRef="#ctx0" brushRef="#br0" timeOffset="676553.1942">2336 11688 465 0,'0'0'295'0,"1"0"-27"16,-25 6-78-16,-15-1-30 15,-19 3-60-15,-2-1-27 16,-8-3-26-16,-1-4-9 15,4-1-10-15,0-4-3 16,19 4-16 0,12-3-2-16,24 3-18 0,10 1-9 0,21 7-8 15,14 7 2 1,18 15 18 0,8 7 8-16,-4 10 22 15,-12 3-1-15,-31 5 4 0,-14 3-1 16,-30-6-8-16,-14 1 1 15,-11-12-1-15,-1-9-1 16,16-10 0-16,9-12-2 16,30-6-15-16,13 0-3 15,30-2 3-15,12 3 2 0,12 3 9 16,-1 5 2 0,3 2-7-16,-1 1 10 0,-2-5-216 15</inkml:trace>
  <inkml:trace contextRef="#ctx0" brushRef="#br0" timeOffset="677085.2494">2397 12050 845 0,'9'-4'362'0,"18"0"-185"16,4 1-57-16,9 3-60 0,1 4-11 15,-11-1-25-15,-3 3-12 0,-12 1-5 16,-8-4-8-16,-7 2-13 16,-2-5-3-1,-7-1-2 1,-2 0 7-16,-1 1 6 0,0 1-4 0,5 8-8 16,-2 2-4-1,11 7 1-15,-2 3 5 0,0 5 12 0,7 3 4 31,-2-5 7-31,4-1 2 16,1-11 4-16,1-5 3 16,-2-11 4-16,1-6 1 15,2-9-3-15,-1-4-5 16,3 0-10-16,0 1-3 0,2 9-16 16,3 10 14-16,-2 8 6 15,-1 8 13-15,-3 4 29 16,-4 0-3-16,-2 2 8 15,-1-4-5-15,0-6-11 0,2-2-3 16,1-10 1 0,3-6 1-16,3-9-3 15,2-1-7-15,0-4-12 16,1 1-3-16,0 9-6 16,-1 4-3-16,-1 14 0 15,-6 8 0-15,2 16 3 0,-4 3 2 16,-2 6 5-16,4 0-2 15</inkml:trace>
  <inkml:trace contextRef="#ctx0" brushRef="#br0" timeOffset="677669.3499">4100 12042 538 0,'-13'-5'339'0,"-19"-4"-22"16,-5 0-96-16,5 13-115 0,1 7-44 16,13 14-46-16,10 4-13 15,19 8-2-15,11-2 6 16,16 2 10-16,8-2 3 16,6-11 2-16,-2-5 1 0,-10-17 8 15,-8-4 4 1,-22-18 8-16,-9-4 0 15,-19-18-8-15,-9-4-9 16,-12-16-9-16,-1-10-2 0,4-14-6 16,12-2-3-16,24 12-17 15,11 13-8-15,24 32-17 16,5 11-3-16,4 22-109 16,5 15-180-16</inkml:trace>
  <inkml:trace contextRef="#ctx0" brushRef="#br0" timeOffset="677869.556">4342 12019 649 0,'6'0'329'0,"10"9"-83"16,4 7-49-16,-3 8-72 0,2 6-29 15,-4-1-55-15,-4 1-16 16,4-1-74-16,-6-3-185 16</inkml:trace>
  <inkml:trace contextRef="#ctx0" brushRef="#br0" timeOffset="678149.4316">4818 12132 913 0,'-3'3'426'0,"-9"6"-181"16,-4 2-57-16,-8-1-90 0,-4 3-28 15,-1-9-36-15,-1-2-6 16,2-8-23-16,1-6-16 16,4-6-33-16,2-3-7 15,11 0 5-15,2 2 6 16,14 8 10-16,7 6 1 15,9 10 22-15,7 7 14 16,0 11 29 0,2 3 10-16,2 2-4 15,1 1-6-15,1-4-14 16,-1-4 1-16,2-6-408 16</inkml:trace>
  <inkml:trace contextRef="#ctx0" brushRef="#br0" timeOffset="678478.5111">5004 12090 1022 0,'-11'-6'425'0,"-13"-6"-264"16,10 6-61-16,5 14-78 15,9 7-17-15,11 14-12 16,-1-2 2-16,9 2 4 15,-1-2 32-15,5-8 18 16,2-4 6-16,-2-10 39 16,-7-6-16-16,-6-10-1 15,-9-6-3-15,-8-10-31 0,-7-8-15 16,-11-15-11-16,-3-8-4 16,0-24-3-16,6 0-5 15,16 3-13 1,8 14-10-16,12 29-18 15,4 14 4-15,11 28-121 16,3 12-108-16</inkml:trace>
  <inkml:trace contextRef="#ctx0" brushRef="#br0" timeOffset="678866.0088">5328 12157 863 0,'9'2'423'0,"6"1"-138"0,9 0-119 15,4 5-15-15,1-4-38 16,-2-2-24-16,-1-2-38 15,-2-2-12-15,-8-8-12 16,-3-2-3-16,-14-6-7 16,-14 0-11-16,-13-2-21 0,-6 3-6 15,-8 1-7 1,-1 10 5-16,6 12 4 16,3 7-1-16,15 15-4 15,9 5 3-15,18 9 8 16,9 9 8-16,12 8 10 15,1 1 2-15,-1-4 1 16,-6-6-1-16,-5-13-54 16,1-7-120-16</inkml:trace>
  <inkml:trace contextRef="#ctx0" brushRef="#br0" timeOffset="679173.3153">5926 12120 802 0,'-7'-9'390'0,"-18"-8"-151"15,-4 6-60-15,-4 7-95 16,-2 5-30-16,10 11-40 15,5 3-8-15,18 10 3 16,4 1 6-16,20 1 33 16,7-2 14-16,8-8 2 15,0-3-3-15,-4-8-25 16,-4-4-9-16,-10-4-8 16,-4-5-25-16,-8-5-214 15</inkml:trace>
  <inkml:trace contextRef="#ctx0" brushRef="#br0" timeOffset="679349.6941">6003 12035 1079 0,'3'11'476'16,"4"12"-231"-16,5 10-67 0,6 6-26 16,6 12-33-16,-1 2-26 0,-5 12-55 15,-4-1-14 1,-8-2-14-16,-4-4-2 0,-2-18-78 15,0-5-83-15</inkml:trace>
  <inkml:trace contextRef="#ctx0" brushRef="#br0" timeOffset="679816.0353">6116 12164 1116 0,'-2'-2'476'0,"0"-3"-277"0,5 2-62 15,-3 3-86-15,16 1-28 16,48 6-23-16,-29-4 0 0,-2 1-44 31,-7-2-40-31,-6-1-47 0,-10-4-1 16,-1-4 52-1,-4-3 42-15,-2 1 92 0,4 5 30 16,-3 2 25-16,3 2 3 0,0 8-35 16,1 4-25-1,3 5-18-15,-3-1-4 0,0-1-8 16,-1-4-2-16,-3-7-2 16,3-2 0-1,2-8-1-15,-1-5-2 16,1-7-7-16,3 2-2 15,-1 1-4-15,3 3-2 0,-2 11-8 16,2 2-3 0,-5 10 1-16,2 6 3 0,1 6 6 15,-3 2 1-15,1 3 1 16,0-4 0-16,-6-8 4 16,1-2 2-16,-5-10-23 15,-2-7-71-15,-8-9-306 0</inkml:trace>
  <inkml:trace contextRef="#ctx0" brushRef="#br0" timeOffset="680057.5914">6434 11751 906 0,'-1'0'478'0,"-1"5"-125"16,3 7-101-16,6 18-148 0,5 10-24 0,5 9-23 15,-1 2 147-15</inkml:trace>
  <inkml:trace contextRef="#ctx0" brushRef="#br0" timeOffset="686927.0839">7471 11841 656 0,'0'-11'333'0,"0"-8"-120"0,0 12-34 15,-1 27-84-15,-3 19-19 16,-1 26-26-16,-2 7 7 0,-1 2-11 15,-2-9-11-15,7-15-10 16,3-6-4-16,0-16-3 16,2-10 1-16,9-18 14 15,-5-9 1-15,5-18 1 16,3-7-3 0,-6-15-14-16,1-5-4 0,1-9-2 15,-3-5-2-15,1 3-5 16,2 5-2-16,-4 20-5 15,3 13-3-15,-3 19-17 16,-2 13-1-16,3 20 1 16,3 11 0-16,10 21 16 15,6 4 0-15,10 2 5 16,2-1 2-16,-14-32 9 31,-11-15-27-31,0 0-169 0,33 38-294 0</inkml:trace>
  <inkml:trace contextRef="#ctx0" brushRef="#br0" timeOffset="687088.6132">7435 12099 885 0,'5'-4'416'16,"5"-4"-171"-16,26-2-123 16,11 4-46-1,27-1-43-15,7 7-15 0,-8 5-119 16,2-1-247-16</inkml:trace>
  <inkml:trace contextRef="#ctx0" brushRef="#br0" timeOffset="687482.4497">7906 12054 753 0,'3'-1'319'0,"4"-5"-157"16,21 0-67 0,12 0-12-16,30 1 26 15,17 3-3-15,5 2-22 16,-6 1-16-16,-20-1-32 0,-19 1-9 15,-20-2-4-15,-11-4 3 16,-24-1-14-16,-5-4-5 16,-16-4-10-16,2 2-10 15,5-4 6-15,5 1 3 16,14 9-10-16,3 0-4 16,15 12-11-16,5 8-4 0,0 6 7 15,0 7 17-15,-14 1 21 16,-7-3 9-16,-5 4 13 15,-7-6-11-15,13-1-69 16,10-7-126-16</inkml:trace>
  <inkml:trace contextRef="#ctx0" brushRef="#br0" timeOffset="687740.1683">8658 11766 813 0,'-1'1'367'0,"-1"2"-127"0,-2 21-106 32,1 12-30-32,3 19 3 0,3 4-25 0,4 3-38 15,7-3-12 1,2-12-16-16,0-3 1 15,4-14-13-15,-3-8-38 16,-6-13-126-16,-3-2-80 16</inkml:trace>
  <inkml:trace contextRef="#ctx0" brushRef="#br0" timeOffset="688073.8314">8605 11865 905 0,'12'-15'421'0,"13"-17"-161"16,10 1-58-16,11 10-91 0,1 5-34 16,-2 13-68-16,-2 6-10 15,-19 6-7 1,-9 7 0-16,-15 5 8 16,-12 5 3-16,-8 7 8 15,2-3 1-15,0-9-6 16,5-5-5-16,13-9-2 15,5-2-4-15,21 14-2 16,4-3 1-16,14 12-1 16,0 3 0-16,-11 0 7 15,-7 4 2-15,-26-5 8 16,-11 0 6-16,-24-5 11 16,-9-5 3-16,-2-9 3 15,2-5-3-15,11-11-10 16,6-1-20-16,6-2-157 0</inkml:trace>
  <inkml:trace contextRef="#ctx0" brushRef="#br0" timeOffset="688647.0994">9576 12145 754 0,'14'10'360'15,"5"6"-160"-15,-6 14-51 16,-12 3-27-16,-16 5-47 16,-5-1-16-16,-3-9-16 15,5-5-74-15,15-13-320 16</inkml:trace>
  <inkml:trace contextRef="#ctx0" brushRef="#br0" timeOffset="688922.0442">10139 11954 652 0,'-1'-8'388'15,"-2"-5"-29"-15,1 5-137 16,0 13-126-16,-1 9-43 16,1 12-44-16,0 11-9 15,1 7 6-15,-1 1 5 0,2 2 0 16,4-3 7-16,5-3-116 16,4-4-132-16</inkml:trace>
  <inkml:trace contextRef="#ctx0" brushRef="#br0" timeOffset="689242.5566">10418 12060 593 0,'-12'-9'317'0,"-5"-5"-72"0,0 7-64 15,-1 7-86 1,4 4-31-16,1 9-43 0,2 2-15 16,9 15-8-16,7 4-1 15,4-2 3-15,6-2 8 16,12-8 25-16,5-4 6 16,4-7 14-16,-1-8 4 15,-14-6 10-15,-11-8 0 16,-12-6-10-16,-11 0-11 15,-11-4-31-15,-6 0 2 0,2 5-104 16,4 1-93 0</inkml:trace>
  <inkml:trace contextRef="#ctx0" brushRef="#br0" timeOffset="689418.3468">10609 12064 816 0,'14'5'408'15,"9"1"-134"-15,13 14-139 0,-3 2-28 16,2 10-57-16,4 8-17 16,-9 6-18-16,3 7-5 15,-3 2-20-15,-9-5-2 16,-1-10-134-16,-8-9-186 16</inkml:trace>
  <inkml:trace contextRef="#ctx0" brushRef="#br0" timeOffset="689603.3878">10880 12095 677 0,'-6'-12'361'15,"-8"-7"-70"-15,6 13-74 16,-6 13-92-16,-1 10-29 0,-8 13-58 16,-3 5-9-1,-10 10-9-15,-4 4-9 0,-2 11-4 16,2 6 1-1,10-4-33-15,9-9-60 16,13-15-265-16</inkml:trace>
  <inkml:trace contextRef="#ctx0" brushRef="#br0" timeOffset="689999.5897">11023 11966 886 0,'-1'0'395'0,"-3"1"-213"31,1 5-57-31,2-6-77 0,-3 12-13 0,0 42 9 31,12-26 1-31,10-3 3 0,4-3 5 0,9 1 1 16,0-4 1 0,2-12 1-16,-3-5-8 15,-6-7-10-15,-5-6-3 0,-4-11-1 16,-1-1-34-16,-14-7-72 16,0-3-32-1,-6-1-24-15,-6-5 29 0,-1 1 62 16,0 3 29-16,-3 4 9 15,4 7 3-15,3 12 1 16,4 4-8-16,5 10-7 16,3 3-70-16</inkml:trace>
  <inkml:trace contextRef="#ctx0" brushRef="#br0" timeOffset="690509.07">11609 11944 521 0,'-4'-7'320'0,"-12"-5"-10"15,-1 3-105-15,-9 7-116 16,-3 2-29-16,13 7-52 15,5 5-13-15,6 6-10 16,5 0 0-16,7-1 6 0,4 2 4 16,6-6 8-16,4-2 3 15,0-3 4-15,-1-4 1 16,-8-8 3-16,-3 2 3 16,-9-6-3-16,-7 4-2 0,-9 3-8 15,-6-1-4-15,-5 2-5 16,1 2-1-16,7 11-4 15,3 2-1-15,12 9 0 16,5-7 4-16,14-2 2 16,4 0 6-16,6-7 18 15,2 0 2-15,4-4 8 16,-1-8 0-16,1-5-12 16,2 3-1-16,-11-10-2 15,-6 0-2-15,-2 0 0 16,-9-5-2-16,-1 11 29 15,3 5 11-15,-7 6 4 16,-6 3 4-16,7 9-29 16,-8-1-10-16,7 7-7 0,9 7-3 15,-3-2-10 1,8-1-75-16</inkml:trace>
  <inkml:trace contextRef="#ctx0" brushRef="#br0" timeOffset="690902.7946">12500 12014 592 0,'8'8'268'0,"11"19"-118"16,-2-8-17-16,-7 2-28 16,4 3-10-16,-11-11-19 15,3 2-14-15,-1-6-14 0,-5-9 6 16,7-3-10-16,-3-10-4 16,6-7-12-1,1-4-13-15,0-1-9 0,7 6-3 16,-2 0-4-1,6 12 1-15,-7 7 4 0,-5 0 14 16,-5 17 38-16,-2 5 9 16,-1 6 13-16,5 7-10 15,3-2-33-15,-2 0-8 16,11-4-87 0</inkml:trace>
  <inkml:trace contextRef="#ctx0" brushRef="#br0" timeOffset="691572.5352">13827 11818 741 0,'-5'-5'354'0,"-3"-4"-152"16,-5 18-107-16,1 13-36 0,-9 22-38 15,2 13 0 1,-4 6 2-16,5 0 2 16,5-10-3-16,-5-11-5 0,11-12-3 15,1-10 1 1,8-14 24-16,7-6 3 0,8-17 2 16,-2-8-1-16,6-17-24 15,-2-8-3-15,1-16-3 16,3-9 0-16,-2-5-3 15,2 7-3-15,-5 20 0 16,-2 16 2-16,-5 23-6 16,-6 10-5-16,2 24-2 15,7 13-3-15,15 33 6 0,4 8 5 16,10 4-2 0,-3 1 2-16,-5-22 5 0,-9-7 1 15,-5-13-84-15,-7-12-113 16</inkml:trace>
  <inkml:trace contextRef="#ctx0" brushRef="#br0" timeOffset="691719.9723">13728 11983 875 0,'4'-2'412'0,"10"-5"-151"15,24 7-128-15,14 1-44 0,21 3-39 0,4 6-25 16,-3-1-25-1,-9-1-67 1</inkml:trace>
  <inkml:trace contextRef="#ctx0" brushRef="#br0" timeOffset="692140.4157">14388 11732 973 0,'-9'8'360'0,"-7"18"-259"15,0 15-35-15,1 18 2 16,2 9 1-16,0 1-13 16,1-5-10-16,6-16-17 15,2-11-5-15,10-18 0 16,1-9 12-16,3-14 11 16,2-8-1-16,-2-12-7 15,3-2-11-15,-1-13-14 0,-1-6 3 16,-1-15-1-1,0-8-4-15,2 3-7 16,1 7-7-16,3 23-14 16,3 16-9-16,5 21-12 15,2 11 2-15,9 25 7 0,3 10 12 16,-2 11 14-16,4 6 2 16,-2-11 4-16,-2-9 1 15,-10-14 0-15,-14-8-1 16,-21-13 3-16,-17-4 0 15,-15-6 2-15,-10-6 1 16,-12 1-4-16,-4-2-1 16,-4 2 2-16,6 2-41 15,19 3-132-15,13 2-140 0</inkml:trace>
  <inkml:trace contextRef="#ctx0" brushRef="#br0" timeOffset="692694.151">14933 11823 719 0,'3'2'307'16,"0"13"-129"-16,0 11-55 0,0 24-38 15,-1 8 24-15,1-1-12 16,-2-2-12-16,1-15-25 16,-2-9-17-16,1-13-15 15,-1-8 10-15,0-11 17 16,-2-10 0-16,-6-14-3 16,1-4-16-16,-3-14-21 15,-7-10-3 1,1-10-4-16,-1-6-1 0,4 6-5 15,8 14-4-15,6 21-8 16,4 16-14-16,9 15-13 16,6 5 0-16,10 21 3 15,6 4 13-15,4 8 16 16,0 4 4-16,-1-12 7 16,-2-5 4-16,-4-17 8 15,-5-8 2-15,-1-14 3 16,-5-6 0-16,0-11-5 15,-5-6 0-15,-3-6-5 0,-5 2-4 16,-4 11-4 0,-2 7-5-16,-2 14-26 0,2 6-19 15,-1 13 34 1,3 12 3-16,0 16 24 16,5 9 20-16,0 3-30 0,-1-2 0 15,2-7 11 1,-2-7-66-16</inkml:trace>
  <inkml:trace contextRef="#ctx0" brushRef="#br0" timeOffset="693043.4167">15572 11828 791 0,'-2'6'318'0,"-2"18"-168"15,9 10-33-15,0 12 17 16,4 4-6-16,-1-9-34 16,-7-4-22-16,-1-12-29 15,2-5-12-15,2-9 0 16,2 0 14-16,0-17 4 16,-3-3 1-16,-4-15-12 0,-6-10-16 15,-1-11-7 1,-2-11-1-16,4-12-3 15,-4-1-3-15,1 9-3 16,3 10-2-16,7 19-3 16,10 8 0-16,7 9-4 15,4 5-2-15,13 5-3 16,6 3 2-16,12 5 1 16,7 3-21-16,3 5-106 0,-6 4-85 0</inkml:trace>
  <inkml:trace contextRef="#ctx0" brushRef="#br0" timeOffset="693372.0861">15603 12107 537 0,'4'3'332'0,"6"4"-40"16,14-2-76-16,3 1-26 15,17-5-48-15,4-1-23 16,3-2-44-16,4-3-15 15,-5 3-28-15,-8 0-9 16,-11-3-30-16,-6 4-63 0</inkml:trace>
  <inkml:trace contextRef="#ctx0" brushRef="#br0" timeOffset="693624.5575">15576 11890 783 0,'4'-4'372'0,"9"4"-102"16,12 0-72-16,26 5-52 15,9 2-23-15,9-3-59 16,0 3-26-16,-17-1-79 0,-7 2-109 16</inkml:trace>
  <inkml:trace contextRef="#ctx0" brushRef="#br0" timeOffset="693906.2394">16523 11786 892 0,'7'-3'471'0,"-2"-3"-103"16,2 2-98-16,1 4-121 16,-6 0-42-16,0 0-73 15,0 1-26-15,-2-1-59 0,0 0-82 16</inkml:trace>
  <inkml:trace contextRef="#ctx0" brushRef="#br0" timeOffset="694226.8359">16500 12125 913 0,'0'1'435'0,"0"0"-160"0,-2-1-49 16,2 0-60-16,0 0-19 0,0 0-32 15,1 0-23 1,6 3-40-16,-7-3-16 15,0 0-20-15,0 0-76 16</inkml:trace>
  <inkml:trace contextRef="#ctx0" brushRef="#br0" timeOffset="707100.5709">2124 13358 694 0,'0'-3'365'0,"-4"-3"-121"0,0 13-67 15,-5 26-88-15,-9 15-35 0,-1 21-16 16,-4 6-7-16,-2 5-15 16,1 1 1-16,-1-7-4 15,4-5-2 1,6-24 4-16,8-10-2 16,8-24 13-16,5-14 5 15,10-26 1-15,7-14 1 16,3-22-14-16,0-7-5 15,2 1-4-15,-7-1-1 16,2 2 0-16,-7 1 0 16,-10 1-1-16,-1 8-2 0,-5 19-3 15,-1 15-3-15,1 20-7 16,-3 6-9-16,0 20-8 16,7 10-2-16,16 20 0 15,8 10 6-15,20 7 6 16,7-2 6-16,6-3 8 15,1-6 7-15,-9-1 4 0,-10-3 1 16,-16-12-3 0,-14-2-1-16,-12-13-2 0,-9-3 2 15,-22-3 3 1,-12-6 2-16,-26-4 2 0,-7-3 0 16,-6-6-1-16,7 0-1 15,9-2-5 1,8-1-1-16,17 2-6 15,10-4 0-15,22 1-69 0,12 0-67 16</inkml:trace>
  <inkml:trace contextRef="#ctx0" brushRef="#br0" timeOffset="707548.8016">2764 13507 510 0,'2'-3'347'16,"-2"1"19"-1,-1 9-159-15,0-7-85 16,-3 30-28-16,-4 53 0 0,5-26-20 15,2 7-24 1,1 6-5-16,4-1-19 16,1-7-5-16,-2-22-5 15,4-11 2-15,-7-23 26 16,1-8 6-16,1-15 4 16,-7-13-1-16,-4-19-25 15,-4-13-6-15,-5-14-6 0,-2-3 0 16,2-4-7-1,6 5-4-15,10 4-6 0,6 2-4 16,15 16-3-16,4 8-2 16,7 13-9-16,6 11-4 15,13 15-3-15,6 2 3 16,16 10 13-16,7 4-33 16,4 7-104-16,6 1-131 15</inkml:trace>
  <inkml:trace contextRef="#ctx0" brushRef="#br0" timeOffset="707837.749">2794 13922 820 0,'15'3'355'0,"12"4"-186"16,29 3-73-16,6-5-2 15,9-5-41-15,3 0-18 0,-6-9 1 16,1-2-53-16,-11-5-272 15</inkml:trace>
  <inkml:trace contextRef="#ctx0" brushRef="#br0" timeOffset="708043.1045">2766 13623 1031 0,'8'0'434'0,"26"-1"-206"15,15 1-72-15,26 6-36 0,9 0-23 16,-5-3-48-16,-7 3-28 16</inkml:trace>
  <inkml:trace contextRef="#ctx0" brushRef="#br0" timeOffset="708806.797">3444 13977 713 0,'2'4'321'0,"4"2"-121"16,-6 11-85 0,0 12-16-16,0 8 0 0,-1 3-16 15,2 4-30-15,-3-8-14 16,4-10-15-16,3-6-2 16,-1-15 15-16,3-5 4 15,-3-16 5-15,-2-7-1 16,-1-9-16-16,0-5-6 15,-1 2-7-15,-1 0-4 16,0 9-10-16,-5 6-5 16,4 16-23-16,2 11-4 15,0 10 1-15,1 5 1 0,6 0 20 16,2-2 2-16,7-5 6 16,3-4 2-16,4-6 8 15,-4-6 4-15,1-12 6 16,0-5 1-16,-7-9-2 15,1 1-2-15,-3-6-4 16,-6 5-4-16,2 6-9 16,-4 6-14-16,0 21 1 15,3 8 2-15,-3 17 6 16,2 0 13-16,2 6-2 16,1 2 0-16,6-6-6 15,3 3-72-15</inkml:trace>
  <inkml:trace contextRef="#ctx0" brushRef="#br0" timeOffset="708990.8819">3874 13967 869 0,'3'6'368'15,"4"11"-181"-15,1 6-52 16,-1 12-8-16,-3-3-11 15,-1 3-35-15,0-2-13 16,2-4-32-16,1-2-10 0,1-12-70 16,2-3-75-16</inkml:trace>
  <inkml:trace contextRef="#ctx0" brushRef="#br0" timeOffset="709180.2411">4034 13975 807 0,'-1'0'384'16,"-2"1"-110"-16,1 13-142 16,6 5-33-16,1 8-4 15,0 0-15-15,2 4-28 16,-7-5-4-16,5 1-19 16,2-1-6-16,1-6-51 0,-1 0-58 15,-2-12-243-15</inkml:trace>
  <inkml:trace contextRef="#ctx0" brushRef="#br0" timeOffset="709330.2167">3919 14120 763 0,'1'-1'443'0,"6"-3"-26"16,13 2-285-16,7 2-53 0,15 6-52 15,3 0-15-15,0 7-41 16,-5-1-101-16</inkml:trace>
  <inkml:trace contextRef="#ctx0" brushRef="#br0" timeOffset="709484.8049">4325 14085 1037 0,'7'9'454'15,"6"7"-224"-15,9 8-138 0,0 2-23 16,0 4-39-16,-1-1-7 15,-8-1-83-15,3-6-94 16</inkml:trace>
  <inkml:trace contextRef="#ctx0" brushRef="#br0" timeOffset="709630.6428">4482 14020 963 0,'-10'-1'465'0,"-14"2"-157"15,-2 8-66-15,-11 11-91 0,-1 3-41 16,-3 5-67-16,6 3-21 0,6-1-57 16,3-1-81-1</inkml:trace>
  <inkml:trace contextRef="#ctx0" brushRef="#br0" timeOffset="710229.214">3756 13271 769 0,'0'-4'354'16,"-2"3"-187"-16,0 8-47 0,1-7-57 15,-9 30-18-15,-9 43 16 16,7-26-6-16,5-11-8 0,3-3-7 16,0-18-13-16,4-5 5 31,6-12 7-31,1-11 1 0,3-13-1 15,1-11-8-15,-3-11-12 0,0-4-3 32,-2-2-5-32,-2 2-3 0,5 11-7 15,2 9-3-15,2 17-18 16,0 10-8-16,0 17 5 0,0 11 3 0,6 14 17 31,-1 8 9-31,2 8 1 16,0 0 2-16,-5-4 3 15,-1-7 2-15,-5-12-77 16,0-7-61-16</inkml:trace>
  <inkml:trace contextRef="#ctx0" brushRef="#br0" timeOffset="710380.8898">3693 13394 1037 0,'7'2'397'0,"17"3"-285"0,11-3-41 16,21 2-17-16,8-2-21 16,2 3-68-16,-1-5-161 15</inkml:trace>
  <inkml:trace contextRef="#ctx0" brushRef="#br0" timeOffset="710712.195">4105 13279 928 0,'-3'2'357'0,"6"4"-228"0,8 1-36 15,17-2-32 1,7 1 6-16,10-3-26 0,2-3-8 0,-2-5-5 31,-5-2-3-31,-14-1-3 16,-4-2 0-16,-16 0-5 15,-6-1-3-15,-6-1-6 0,1 5-5 16,-1 5-15-16,5 3-8 16,1 10 14-1,0 5 6-15,2 8 24 0,0 4 9 16,3-2-7-16,-2 0-2 15,4-9-94-15</inkml:trace>
  <inkml:trace contextRef="#ctx0" brushRef="#br0" timeOffset="710957.29">4639 13169 842 0,'-4'-4'463'16,"-3"-6"-102"-16,3 9-192 15,2 9-43-15,2 13-61 0,0 4-22 16,2 16-12-16,1 5-7 16,-3 5-12-16,0-1 2 15,-1-9-52 1,3-7-59-16,6-13-180 0</inkml:trace>
  <inkml:trace contextRef="#ctx0" brushRef="#br0" timeOffset="711306.8852">4536 13188 503 0,'10'-8'309'15,"7"-5"-31"-15,13 3-107 16,4 0-37-16,8 9-58 16,3 1-26-1,-2 5-31-15,-3 4-7 0,-13 1-8 16,-10 4 0-16,-16 1 9 16,-5 4 4-16,-10-4 6 15,0-3 1-15,6-5-11 16,3-2-3-16,12-5-3 0,6 2-1 15,10 3 18-15,4 2 11 16,4 11 11 0,-1 5-1-16,-13 6 8 15,-4 2 3-15,-24 0 6 16,-12 0 3-16,-21-9-15 16,-11-4-11-16,-3-16-50 15,9-6-69-15</inkml:trace>
  <inkml:trace contextRef="#ctx0" brushRef="#br0" timeOffset="711787.6652">5290 13610 990 0,'8'-3'398'0,"17"0"-236"0,13 3-51 16,16 2-43-16,13 5-16 15,12 0-35-15,-2 3-5 16,-5 0-8-16,-7-2-51 16,-22 0-346-16</inkml:trace>
  <inkml:trace contextRef="#ctx0" brushRef="#br0" timeOffset="711998.1983">5398 13758 744 0,'7'-1'396'15,"10"0"-71"-15,22-1-139 16,15-1-10-16,20 1-47 15,4 2-30-15,1 2-54 16,-8 4-17-16,-22 2-115 16,-6 1-134-16</inkml:trace>
  <inkml:trace contextRef="#ctx0" brushRef="#br0" timeOffset="712389.8133">6515 13464 764 0,'-27'-2'304'0,"-20"1"-189"0,11 15-72 15,2 9-18-15,14 15 0 16,10 8 2-16,17 10 4 16,7 3 7-16,18 8 10 15,5-2 3-15,16-8 16 16,10-6 16-16,20-26 27 16,3-10 13-16,-3-30 3 15,-1-16 2-15,-14-23 1 16,-13-10-4-16,-26-8-9 15,-25-1-23-15,-36 4-47 16,-16 2-21-16,-27 11-32 16,-9 11-9-16,-9 28-9 15,3 17 28-15,22 23-146 0,20 9-80 16</inkml:trace>
  <inkml:trace contextRef="#ctx0" brushRef="#br0" timeOffset="712644.6586">6973 13583 1233 0,'-10'2'545'0,"-17"8"-267"15,-3 6-80-15,-7 11-81 16,-11 11-34-16,-18 27-45 16,-9 12-12-16,-10 7-18 15,2-5-69-15</inkml:trace>
  <inkml:trace contextRef="#ctx0" brushRef="#br0" timeOffset="719154.4198">7908 13466 593 0,'-7'0'291'0,"-7"0"-101"15,15 3-38-15,19 4-20 16,14-3-10-16,37-5-6 15,19-2-4-15,22-6-25 16,9-2-17-16,3 8-25 16,-9-2-11-16,-14 5-68 15,-21 4-52-15,-27-1-162 16,-15 2-190-16</inkml:trace>
  <inkml:trace contextRef="#ctx0" brushRef="#br0" timeOffset="719389.295">8112 13633 505 0,'6'2'271'16,"5"-1"-45"-16,23-2-78 15,16-2-19-15,20-4-10 16,11 2-19-16,20-2-37 15,7 0-10-15,2 3-26 16,-8 1-7-16,-20-4-37 16,-14 2-35-16,-20-6-103 15,-8 1-88-15</inkml:trace>
  <inkml:trace contextRef="#ctx0" brushRef="#br0" timeOffset="719606.8712">8823 13296 604 0,'11'3'276'0,"16"12"-107"15,11 9-71-15,19 10-22 16,0 5-5-16,1-3-12 0,-9 0-8 16,-21-10-19-1,-8 0-9-15,-20-9-2 16,-5-4 2-16,-14-4-7 0,-5-5-27 15,-15 3-94 1,-9-1-98-16</inkml:trace>
  <inkml:trace contextRef="#ctx0" brushRef="#br0" timeOffset="719908.18">8163 13392 746 0,'-7'0'344'0,"-11"4"-130"0,-14 16-133 0,-12 3-37 16,-11 13-19-1,-1 3-9-15,2 1-13 0,6-2 10 16,18-5 22-16,12-6 28 16,28-3 48-16,19 3 12 15,28 2 4-15,17 0-23 0,15-1-40 16,6-2-43-16</inkml:trace>
  <inkml:trace contextRef="#ctx0" brushRef="#br0" timeOffset="720803.3228">9965 13167 600 0,'-3'-2'309'0,"0"2"-112"15,2 17-47-15,2 26-65 16,5 17-11-16,0 23 9 0,0 3-14 16,-1-1-20-1,-3-9-6-15,-1-19-10 0,2-10 4 16,-3-19 6-16,0-11 7 16,-3-16 26-16,0-8-4 15,-2-17-11-15,1-8-10 16,-4-17-30-16,-2-2-4 15,-5-26-5-15,-1-4 0 16,6-4-7-16,1 5-3 16,10 27-5-16,8 12-6 15,8 18-10-15,6 8-3 0,17 4-1 16,9 5 2-16,19 5 10 16,9-1 5-16,4 7-108 15,1 6-90-15</inkml:trace>
  <inkml:trace contextRef="#ctx0" brushRef="#br0" timeOffset="721053.3977">9947 13826 694 0,'16'0'340'15,"34"-4"-97"-15,24-2-125 16,21-4-54-16,6-2-22 16,-10 5-28-16,-13 1-79 15</inkml:trace>
  <inkml:trace contextRef="#ctx0" brushRef="#br0" timeOffset="721211.3908">10038 13521 1078 0,'13'-2'426'15,"11"-3"-254"-15,30 5-120 16,10-4-11-16,15 4-9 15,3 0-16-15,-2-2-165 16</inkml:trace>
  <inkml:trace contextRef="#ctx0" brushRef="#br0" timeOffset="721731.675">10570 13761 832 0,'-5'11'346'0,"-7"13"-208"16,1 3-36-16,3 1-48 15,1-4-5-15,6-8-1 16,-1-6 5-16,1-7 28 15,-1-6-5-15,-2-12-14 16,3-4-7 0,-2-11-36-16,2-4-8 0,1-1-4 15,2 2-3-15,4 8-6 16,-1 6-2-16,2 14-14 16,0 4-3-16,0 11-1 15,2 7 1-15,6 7 10 16,2 4 5-16,8-4 5 15,3-4 1-15,4-6 5 16,-4-8 4-16,-5-11 5 16,-4-5 3-16,-10-10 0 15,4-4-2-15,-8-5-6 16,2 1-1-16,1 4-6 16,-7 6-1-16,4 7-14 15,2 10-6-15,-7 10-3 16,2 9 0-16,1 10 11 15,-5 3 5-15,4 5 7 0,4 0-28 16,4-6-244-16</inkml:trace>
  <inkml:trace contextRef="#ctx0" brushRef="#br0" timeOffset="721907.0486">10978 13661 763 0,'0'0'360'15,"0"0"-130"-15,0 11-108 16,1 7-42-16,4 11-18 16,2 5-17-16,0 5-17 15,3-1-1-15,0-4-85 16,3-6-97-16</inkml:trace>
  <inkml:trace contextRef="#ctx0" brushRef="#br0" timeOffset="722089.6636">11181 13648 776 0,'0'3'338'0,"0"12"-171"16,2 6-42-16,2 10-33 0,-2 2-16 0,7 7-26 16,2-2-6-1,-5-1-8-15,6-4-3 16,-7-11-101-16,1-5 1 0</inkml:trace>
  <inkml:trace contextRef="#ctx0" brushRef="#br0" timeOffset="722219.4997">11000 13800 1035 0,'3'-4'434'15,"13"-1"-267"-15,5-1-49 16,16 4-73-16,1 0-22 15,-4 2-17-15,-2 3-67 16</inkml:trace>
  <inkml:trace contextRef="#ctx0" brushRef="#br0" timeOffset="722392.0782">11381 13740 993 0,'12'10'446'0,"8"11"-215"0,11 8-102 16,3 2-33-16,2 6-42 16,-1-4-14-16,-7-3-110 15,-3-2-119-15</inkml:trace>
  <inkml:trace contextRef="#ctx0" brushRef="#br0" timeOffset="722533.2816">11644 13732 923 0,'-17'0'483'16,"-12"2"-121"-16,-5 12-173 16,1 6-50-16,-1 12-67 0,-1 1-26 15,6 4-32-15,3-2-68 16</inkml:trace>
  <inkml:trace contextRef="#ctx0" brushRef="#br0" timeOffset="722996.7363">11075 13059 548 0,'-11'5'289'0,"-10"15"-54"0,0-2-107 16,5 7-58-16,2-1-19 0,9-3-21 0,3-4-8 15,2-10 4-15,3-4 24 31,3-11 16-31,3-6 5 0,3-12 1 0,2-3-23 16,1-4-8 0,0-4 1-16,-2-4-5 0,-2 1 0 15,0 9 2 1,-4 5-3 0,0 16-17-16,2 11-5 0,2 18-10 15,6 9-4-15,5 14 6 16,7 1 3-16,-1-1-1 15,-2-3-1-15,-1-2 4 16,-2-7-16-16,2-5-150 0,-7-7-250 16</inkml:trace>
  <inkml:trace contextRef="#ctx0" brushRef="#br0" timeOffset="723138.2749">10978 13122 668 0,'1'0'404'0,"15"-2"12"16,17-1-157-16,35 4-127 16,3-1-21-16,14 0-38 0,-3 0-99 15</inkml:trace>
  <inkml:trace contextRef="#ctx0" brushRef="#br0" timeOffset="723524.3535">12188 13419 866 0,'13'-2'408'0,"14"-3"-146"15,26 2-149-15,9 2-21 16,20 2-44-16,-1 2-22 16,-11 6-11-16,-8-4-21 15,-22 1-124 1,-12-5-142-16</inkml:trace>
  <inkml:trace contextRef="#ctx0" brushRef="#br0" timeOffset="723688.0513">12258 13549 818 0,'0'0'416'0,"12"5"-111"15,9-2-44-15,29 0-69 16,14-1-24-16,16-2-50 16,0 7-23-16,-7 0-38 15,-6 4-42-15,-13 4-47 16</inkml:trace>
  <inkml:trace contextRef="#ctx0" brushRef="#br0" timeOffset="724194.7483">13449 13172 934 0,'-4'8'346'0,"-5"15"-241"16,0 15-26-16,-4 23 17 15,1 8 9-15,3 8-22 16,-1-4-13-16,6-19-30 16,3-14-11-16,4-22 2 0,3-11 16 15,0-19-42 1,0-9-23-16,-5-23-37 15,-1-10-22-15,-7-19 33 16,-4-7 20-16,-4-2 23 16,-1 6 2-16,4 20-1 15,10 12-3-15,10 17 9 16,10 8 1-16,17 9 0 0,12 8 0 16,23 2-11-1,12 6 1-15,23 1-24 16,1-5-94-16</inkml:trace>
  <inkml:trace contextRef="#ctx0" brushRef="#br0" timeOffset="724431.2265">13404 13649 891 0,'8'3'379'0,"26"3"-173"0,18 1-74 15,20-2-10-15,19 3-32 0,3-4-46 32,0 3 5-32,-2-1-147 0,-16-4-141 0</inkml:trace>
  <inkml:trace contextRef="#ctx0" brushRef="#br0" timeOffset="724613.5393">13362 13426 1035 0,'20'-5'391'0,"35"-6"-294"0,16 3-32 15,17 7-26-15,7 1-12 0,-2 2-84 0,2 3-149 16</inkml:trace>
  <inkml:trace contextRef="#ctx0" brushRef="#br0" timeOffset="725068.0644">13978 13613 437 0,'2'9'307'0,"3"16"39"16,-2 1-116-16,-3 3-78 15,-1 0-28 1,1-10-40-16,0-4-18 0,3-14-12 16,3-1-1-16,-4-13-4 15,2-5-2 1,-4-7-23-16,-1-5-7 0,-6-3-7 31,0 3-4-31,-2 2-6 0,1 6-4 0,6 17-19 31,1 4-2-31,4 12-2 16,2 5 3-16,6 3 15 16,5 4 5-16,6 0 3 15,3-1 1-15,5-9 5 0,1-6 2 16,-6-7 7-1,-4-9 1-15,0-5 1 0,-6-2-1 16,-2-6-4-16,3 3-1 16,-9-1-4-16,0 1-2 15,-5 5-16-15,-3 3-6 16,1 19-4-16,-1 8 1 16,3 14 12-16,0 3 5 15,-2 1 6-15,4-5-21 0,6-2-255 16</inkml:trace>
  <inkml:trace contextRef="#ctx0" brushRef="#br0" timeOffset="725245.94">14431 13572 761 0,'4'-3'388'15,"3"1"-135"-15,-2 10-99 16,-3 6-33-16,-2 10-35 15,0 4-11-15,0 3-23 16,-1 3-8-16,1-4-28 16,1-1-53-16,7-7-189 0</inkml:trace>
  <inkml:trace contextRef="#ctx0" brushRef="#br0" timeOffset="725415.4818">14597 13578 822 0,'0'-3'407'0,"1"0"-132"16,-2 12-139-16,1 9-47 16,1 10-40-16,2 2-9 0,5 3-28 15,2 0-1 1,1 0-11-16,-4-4-46 0,1-11-181 16</inkml:trace>
  <inkml:trace contextRef="#ctx0" brushRef="#br0" timeOffset="725572.6073">14472 13685 862 0,'18'2'361'0,"20"2"-225"16,5 3-37-16,-2-1-65 0,-4-1-16 15,-5-1-158 1,-6 1-222-16</inkml:trace>
  <inkml:trace contextRef="#ctx0" brushRef="#br0" timeOffset="725711.8164">14721 13649 669 0,'4'-5'399'0,"5"-1"-43"0,6 6-73 16,10 11-113-16,4 5-50 16,9 9-65-16,4 4-21 0,-3 6-16 15,-2-2 3-15,-11-6-92 16,-4-7-74-16</inkml:trace>
  <inkml:trace contextRef="#ctx0" brushRef="#br0" timeOffset="725896.6086">15001 13636 964 0,'-8'-4'505'16,"-5"-7"-147"-16,2 11-161 15,0 1-55-15,-2 7-77 16,-3 6-25-16,-5 5-25 15,-3 4-3-15,-5 2-9 16,0 0-54-16,-3 0-214 0</inkml:trace>
  <inkml:trace contextRef="#ctx0" brushRef="#br0" timeOffset="726206.7808">14563 12842 939 0,'0'11'379'15,"0"10"-213"-15,3 17-83 16,-3 5 7-16,1 5-15 16,3-5-16-16,0-9-25 0,-3-5-4 15,4-10-66 1,-5-1-114-16</inkml:trace>
  <inkml:trace contextRef="#ctx0" brushRef="#br0" timeOffset="726559.9036">14439 12903 665 0,'18'-13'373'16,"12"-9"-83"-16,11 7-124 0,0 4-46 15,3 11-71-15,-3 3-25 16,-11 6-19-16,-3 3-3 16,-22 2 1-16,-10 3 1 0,-11 3 1 15,-5-3 2 1,3-3-2-16,7-1-6 16,11-7-3-16,9 0-1 0,16-2-3 15,8 0 3 1,16 10-3-16,2 6 1 15,-1 5 3-15,-10 2 9 16,-20-3 17-16,-18-2 19 0,-28-5 27 16,-13-2-1-1,-18-9-3-15,1-5-13 0,8-2-27 16,13-4-6-16,14 2-11 16,5 0-4-16,4 3-71 15,5 3-92-15</inkml:trace>
  <inkml:trace contextRef="#ctx0" brushRef="#br0" timeOffset="731813.8665">15729 13396 642 0,'-7'-1'308'0,"0"1"-116"16,7 2-31-16,29 0-26 15,15 0-14-15,39-2-15 16,12-1-18-16,21-4-34 16,4 1-11-16,-7-3-20 15,-9-3-3-15,-31-1-60 16,-14 1-49-16,-36 3-120 16,-14 7-35-16,-25 9-14 15,-17 2 27-15,-31 9 106 16,-8 2 7-16</inkml:trace>
  <inkml:trace contextRef="#ctx0" brushRef="#br0" timeOffset="731971.9347">15832 13546 333 0,'-3'7'234'0,"-3"-2"-8"16,21-3-24 0,17 1-20-16,23-7-40 0,14 4-17 15,19 0-29-15,11 0-14 16,6 0-29-16,-1-2-18 0,-17-4-60 15,-8-2-54 1,-25 0-268-16</inkml:trace>
  <inkml:trace contextRef="#ctx0" brushRef="#br0" timeOffset="732171.9551">16430 13251 833 0,'4'0'366'16,"8"2"-153"-16,15 9-120 15,4 6-20-15,12 10-15 0,2 3-11 0,-3 1-12 32,-2-3-3-32,-18-4-8 15,-8-3-6-15,-20-2-4 0,-9-4 1 0,-15 1-82 32,-8-4-104-32</inkml:trace>
  <inkml:trace contextRef="#ctx0" brushRef="#br0" timeOffset="732407.3828">15888 13371 724 0,'-7'0'314'0,"-14"0"-137"0,-10 5-53 16,-15 8-43-16,-6 6-1 15,4 12-10-15,7 5-1 16,21 8 3-16,17-4 3 16,33-7 34-16,22-3-4 15,49-11-8-15,7-4-13 16,8-5-91-16,-5 2 109 16</inkml:trace>
  <inkml:trace contextRef="#ctx0" brushRef="#br0" timeOffset="734624.5456">1713 15574 496 0,'12'2'331'0,"11"4"-30"0,28-4-54 15,17-2-33-15,25 4-71 16,11-6-30-16,9 2-42 15,1 2-17 1,-12-4-24-16,-9 3-15 0,-19-2-93 16,-11-3-93-16</inkml:trace>
  <inkml:trace contextRef="#ctx0" brushRef="#br0" timeOffset="734861.2439">1855 15696 666 0,'3'-2'306'0,"6"-4"-101"15,8 4-63-15,27 4-41 0,8 4-6 16,26 6-28-16,14-1-18 0,14 1-23 15,5-1-3-15,-7-7 25 16,-3-4-88-16</inkml:trace>
  <inkml:trace contextRef="#ctx0" brushRef="#br0" timeOffset="735134.7783">2501 15498 712 0,'17'0'404'15,"12"-2"-45"-15,16 12-238 0,10 11-24 16,2 3-48-16,-4 5-8 15,-19 3-9-15,-21-1-5 0,-27 7-9 16,-17 0 1 0,-16-8-91-16,-2-3-105 15</inkml:trace>
  <inkml:trace contextRef="#ctx0" brushRef="#br0" timeOffset="735529.0576">1922 15514 834 0,'-14'-6'361'0,"-17"-5"-160"16,-8 0-48-16,-6 7-46 0,1 4-19 15,4 18-49 1,5 5-11-16,18 11-9 16,10 3-4-16,30 2-2 15,21 0 0-15,36-5 3 0,14-6-2 16,5-12-41-16</inkml:trace>
  <inkml:trace contextRef="#ctx0" brushRef="#br0" timeOffset="744485.7369">3587 15183 561 0,'-8'-10'390'16,"-6"-9"1"-16,6 16-220 0,7 6-50 16,1 24-66-16,3 17-22 0,6 39 19 15,0 11-5-15,-4 15-20 16,-1 4-3-16,-5-13-1 15,2-3-3-15,5-15 5 16,5-14-45-16,6-28-208 16</inkml:trace>
  <inkml:trace contextRef="#ctx0" brushRef="#br0" timeOffset="744830.0966">4120 15261 588 0,'-4'-4'373'0,"-7"-3"-43"16,-14 11-138-16,-5 6-50 15,-15 12-66 1,-6 3-14-16,-15 10-30 0,-11 3-9 15,-9 5-11-15,11 5-2 0,15-5-9 16,13-2-4 0,21-6 5-16,9-2 5 0,34 3 44 31,22 2 25-31,36 0 25 0,19-2 3 0,12-3-35 16,-10-4-17-16,-13 0-29 15,-18-5 0-15,-22-8-162 16,-3-7-145-16</inkml:trace>
  <inkml:trace contextRef="#ctx0" brushRef="#br0" timeOffset="745346.6192">4327 15846 630 0,'2'0'338'0,"-2"0"-80"16,-1 9-73-16,-2 11-88 16,-4 7-22-16,1 9-27 15,0 2-19-15,2-2-12 16,-1-5-2-16,3-12-1 16,-1-5 2-16,3-12 19 15,-2-2 4-15,4-10-2 16,3-11-2-16,3-6-19 15,5-6-4-15,0-13-1 16,-2 2-1-16,2-6-4 16,-2 7-5-16,2 16-9 15,3 10-13-15,1 17-8 16,0 9 0-16,1 19 9 16,-7 5 10-16,0 9 11 15,0 4 2-15,3-1 5 16,1-3 6-1,-4-6-90-15,1-5-80 0</inkml:trace>
  <inkml:trace contextRef="#ctx0" brushRef="#br0" timeOffset="745511.5914">4241 15972 1048 0,'11'-4'437'0,"19"-1"-245"15,14-3-66 1,11 2-51-16,-2 3-30 0,-7 6-81 16,-8 0-216-16</inkml:trace>
  <inkml:trace contextRef="#ctx0" brushRef="#br0" timeOffset="746112.6405">5076 15422 791 0,'2'-7'408'16,"-4"-8"-123"-16,0 7-87 16,3 21-104-16,-1 12-38 15,7 23-43-15,1 7 13 16,-2 6-3-16,3 0-4 15,-3-8-1-15,-1-5-2 16,-1-10-42-16,1-8-59 0</inkml:trace>
  <inkml:trace contextRef="#ctx0" brushRef="#br0" timeOffset="746275.719">4882 15587 901 0,'10'0'394'0,"14"0"-156"16,19-1-73-16,17 2-44 16,-30-1-23-1,1 1-58-15,92 6 13 0,-2 2-210 16</inkml:trace>
  <inkml:trace contextRef="#ctx0" brushRef="#br0" timeOffset="746858.3149">5900 15264 745 0,'5'-14'379'15,"8"-12"-142"-15,1 14-110 0,-1 9-43 16,-4 13-60 0,-6 11-14-16,-4 18 1 0,-4 15 10 0,-1 19 0 31,-1 5-5-31,7-3 0 0,4-8 3 0,12-20 5 16,4-9 7-1,15-16 19-15,3-10 2 16,9-19 6-16,4-9 2 0,-1-15-18 15,-1-10-6 1,-4-11-7-16,-7-9-3 16,-13-22-3-16,-3 1-5 0,-13 2-7 15,2 12-5 1,-13 31-9-16,2 14-7 0,-4 25-11 16,-11 7 2-1,16 26 4-15,-8 7 7 0,7 23 10 16,13 8 2-16,-6-2-1 15,12 2 1-15,-4-20-21 16,6-6-65-16</inkml:trace>
  <inkml:trace contextRef="#ctx0" brushRef="#br0" timeOffset="747381.4284">6731 15821 672 0,'1'-11'342'0,"4"-5"-110"16,-3 0-122-16,-2-5-33 0,-2 2-33 15,-7-3-7-15,-4 5-13 16,-6 6-10-16,-7 12-16 16,-2 9-8-16,1 7-4 15,8 3 0-15,11-1 0 16,8 1 2-16,13-2 3 15,4-1 4-15,6-5 6 16,-1-3 3-16,-1-4 0 0,-3-1 0 16,-7 3 5-1,1 5 1-15,-3 13 5 16,-3 2 0-16,-4 12-4 0,-5-3-1 16,-11-2-2-1,-1-1 1-15,-10-8 35 16,-3-3 15-16,-7-11 31 15,-1-3 8-15,3-13-24 0,3-7-15 16,18-13-41-16,7-2-3 16,14-5-119-1,13 1-130-15</inkml:trace>
  <inkml:trace contextRef="#ctx0" brushRef="#br0" timeOffset="747882.9172">6921 16028 742 0,'0'7'322'0,"-3"11"-167"16,0 6-58-16,1 0-54 15,0 1-14-15,-3 1-17 16,3-7-1-16,-1-3 0 15,3-2 1-15,0-13 14 0,0-4 1 16,6-13 1-16,-2-5 0 16,1-5-7-16,2-6 3 15,3 1 5 1,1-4 4-16,2 0 0 0,3 10-2 16,-7 5 1-16,0 11-11 15,1 19-5-15,-4 5-1 16,4 12-9-16,-1 6 0 15,2-2-4-15,0 0-1 16,5-2 1-16,-2-3 4 16,-2-2-52-16,0-1-37 15,-6-6-161-15</inkml:trace>
  <inkml:trace contextRef="#ctx0" brushRef="#br0" timeOffset="748041.6491">6890 16138 1199 0,'10'-2'464'0,"17"-4"-350"0,10 2-38 16,8 5-28 0,-2 4-82-16</inkml:trace>
  <inkml:trace contextRef="#ctx0" brushRef="#br0" timeOffset="748511.2593">7748 15340 683 0,'2'-14'399'15,"1"-10"-50"-15,1 17-177 0,-4 9-41 0,0 32-61 31,0 19-35-31,-1 18-3 0,3 7-7 16,4-6-13-16,-3-10 0 16,2-13-21-16,-1-11-65 15</inkml:trace>
  <inkml:trace contextRef="#ctx0" brushRef="#br0" timeOffset="748678.1915">7531 15533 1063 0,'15'-6'463'0,"31"-2"-226"16,19 2-76-16,18 3-65 15,9 6-30-15,2 6-18 0,-8 4-90 0,-10 9-266 16</inkml:trace>
  <inkml:trace contextRef="#ctx0" brushRef="#br0" timeOffset="749283.6788">8490 15219 768 0,'15'-12'372'0,"16"-6"-161"16,3 3-38-16,-3 14-93 16,0 6-34-16,-7 13-32 15,-8 11-4-15,-13 19 1 16,-8 9 1-16,-5 19 4 16,-1 3-3-16,9-4-7 15,2-4 1-15,13-18 1 16,3-11 3-16,11-12 8 15,6-8 4-15,5-16 11 16,-1-8 2-16,-3-16 2 16,1-8-2-16,-1-11-6 15,0-3-3-15,-5-13-5 16,-1-2-5-16,-6-18-4 16,1-7-1-16,-3 0-2 15,-4 3-2-15,-6 30-9 16,-6 9 16-16,-8 30-6 0,-5 11 0 15,-3 23 7-15,1 15-17 16,10 20 5-16,3 12 4 16,14 8 4-16,5 0-4 15,0-8 2-15,-1-8 0 16,-12-12-9-16,-1-8-67 16</inkml:trace>
  <inkml:trace contextRef="#ctx0" brushRef="#br0" timeOffset="749792.8553">9595 15686 674 0,'-7'-6'317'15,"-12"-5"-123"-15,-6-1-34 16,-10 5-37-16,-1-1-18 0,1 4-31 16,5 4-9-16,12 3-25 15,7 3-7-15,18 12 6 16,14 4-2-16,14 8 0 15,9 8 0-15,-2-2-7 16,-10-2 1-16,-22-4 7 16,-10-3 3-16,-24-6-3 15,-9-9 2-15,-8-13-7 16,1-7-17-16,11-7-111 16,11-1-93-16</inkml:trace>
  <inkml:trace contextRef="#ctx0" brushRef="#br0" timeOffset="750216.6023">9769 15980 775 0,'2'7'317'0,"-6"6"-184"16,-4 1-34-16,3 6-20 16,-7-1 5-1,7 1-6-15,0-2 2 0,4-5-7 16,4-2-18-16,-2-8 3 16,5-3 2-16,-5-9 1 15,3-5 2-15,4-8-18 16,-1-5-11-16,5-5-9 0,-4-1-5 15,-3-3-11 1,-3 4-4-16,2 9-9 0,-2 5-5 16,-2 13-13-16,9 7-2 15,-3 12 6-15,7 8 2 16,6 8 14-16,2 3 3 16,-4 1 3-16,5 2 0 15,-6-3 2-15,-5-3-1 16,-6-6-29-16,0-3-61 0,-1-8-243 15</inkml:trace>
  <inkml:trace contextRef="#ctx0" brushRef="#br0" timeOffset="750388.4602">9720 16055 789 0,'9'-8'415'15,"4"-5"-122"-15,10 5-128 16,9 2-38-16,9 9-74 16,1 5-25-16,3 2-32 15,-3 2-69-15</inkml:trace>
  <inkml:trace contextRef="#ctx0" brushRef="#br0" timeOffset="751032.9882">10556 15503 856 0,'15'0'361'16,"29"2"-194"-16,11-1-18 0,21 0-15 16,10 2-22-16,-1-3-42 15,-4 2-20-15,-19 1-62 16,-14 1-58-16,-19 4-182 16</inkml:trace>
  <inkml:trace contextRef="#ctx0" brushRef="#br0" timeOffset="751264.2791">10681 15646 822 0,'16'0'413'16,"12"0"-134"-16,23 0-93 15,9 0-16-15,14 3-60 16,2 0-31-16,-9 1-43 0,-8 1-14 0,-19-4-96 31,-9 2-195-31</inkml:trace>
  <inkml:trace contextRef="#ctx0" brushRef="#br0" timeOffset="751724.2167">11961 15006 588 0,'-1'-5'369'0,"0"5"-36"0,2 15-196 16,10 37-99-16,6 23-31 16,13 40 29-16,4 7-4 15,0 6-6 1,-5-10 5-16,-17-28-2 0,-7-13 5 15,-6-24-99-15,-6-15-129 16</inkml:trace>
  <inkml:trace contextRef="#ctx0" brushRef="#br0" timeOffset="751993.2013">12609 15196 703 0,'0'-6'334'16,"-3"-2"-156"-16,-25 12-95 16,-13 4-30-16,-27 11-30 15,-12 1 14-15,1 5 5 16,-2 4-1-16,9 3-14 16,9 5-15-16,13 2 4 15,15-1 9-15,33 3 27 16,22-3 20-16,37-1 20 15,12-4-2-15,31-4-18 16,7 2-18-16,5-2-30 16,-2 1-37-16</inkml:trace>
  <inkml:trace contextRef="#ctx0" brushRef="#br0" timeOffset="752250.1172">12659 15673 811 0,'2'1'397'16,"-2"3"-111"-16,0 17-154 15,0 9-44-15,1 15-22 16,4 8-17-16,0 8-23 15,-3 1-5-15,0-4-6 16,-1-11-17-16,-3-14-96 16,4-6-100-16</inkml:trace>
  <inkml:trace contextRef="#ctx0" brushRef="#br0" timeOffset="752621.8543">12503 15700 810 0,'20'-8'403'15,"12"-6"-156"-15,10 6-96 0,4 2-29 16,1 6-57-16,3 3-15 0,-8 4-28 16,-4 3-12-16,-17 1-7 15,-12 3-1 1,-17 2 1-16,-10 3 0 0,-7-1 5 15,0-2 1-15,8-4-3 16,2-5-2-16,16-4-4 16,7-1-1-1,16 3-3-15,10 4 1 16,6 8-1-16,2 4 1 0,-1 8-1 16,-8 2 1-16,-19-1 4 15,-13-1 5-15,-30-5 23 16,-19-3 15-16,-9-13 19 15,-6-5 2-15,15-12-12 16,6-2-13-16,16-1-21 16,12-2-54-16</inkml:trace>
  <inkml:trace contextRef="#ctx0" brushRef="#br0" timeOffset="753057.595">13541 15287 892 0,'3'-6'421'0,"6"6"-217"0,2 8-60 16,5 38-91-16,1 16-29 15,-1 18 7-15,2 3-3 16,-7-12-6 0,0-6 0-16,-10-17-67 0,-1-9-124 15</inkml:trace>
  <inkml:trace contextRef="#ctx0" brushRef="#br0" timeOffset="753219.2886">13421 15571 1122 0,'22'-6'479'16,"30"0"-271"-16,12 2-49 15,20 7-76-15,6 5-31 16,5 1-34-16,-3 2-17 0,-18-3-170 15</inkml:trace>
  <inkml:trace contextRef="#ctx0" brushRef="#br0" timeOffset="753821.6628">14505 15232 727 0,'18'-14'362'16,"15"-11"-122"-16,2 5-59 0,-3 19-92 15,-3 11-39-15,-7 24-47 16,-7 13-4-16,-13 27 20 15,-10 9 5-15,-6 7 5 16,1-4 0-16,10-16-14 16,8-9 1-16,19-17 25 15,14-10 19-15,17-23 20 16,14-11 1-16,3-19-16 16,-5-10-14-16,-13-15-12 15,-12-6-4-15,-13-15-5 16,-3-9-3-16,-3-18-12 15,-2-7-3-15,-7 9-8 16,-11 11 1-16,-7 39 10 16,-2 23-5-16,-6 28-4 15,4 19-6-15,-2 33-7 16,4 14 4-16,6 22 3 16,3 1 3-16,12-7 0 15,-2-6 0-15,4-20-56 0,3-5-87 16,8-9-72-16</inkml:trace>
  <inkml:trace contextRef="#ctx0" brushRef="#br0" timeOffset="754298.5341">15573 15915 640 0,'0'-10'324'0,"6"-10"-96"16,-6-2-63-16,-5-3-60 0,0 1-19 15,-16 0-20-15,-7-1-5 16,-6 10-23 0,-4 4-11-16,3 11-25 0,10 5-11 15,13 6-10 1,10 3 3-16,15-1 8 16,6-1 6-16,12-2 6 15,3-4 1-15,-2-1 0 16,-1 1-1-16,-7 2 1 0,-1 5 5 0,-8 8 13 15,-2 6 8 1,-4 11 9-16,-6 2-2 16,-6-2-6-16,-9-3-2 15,-10-14 1-15,-5-9 2 0,-6-9-1 16,4-3 2-16,2-15-121 16,9-4 3-16</inkml:trace>
  <inkml:trace contextRef="#ctx0" brushRef="#br0" timeOffset="754658.47">15747 15970 708 0,'3'6'352'0,"1"3"-101"16,6 10-135-16,-2-2-16 0,1 10-24 15,0-2-11-15,0 2-17 16,0 2-8 0,-3-9-16-16,-1 5-5 0,-5-8-2 15,0-3 5-15,-1-6-129 0,1-4-161 16</inkml:trace>
  <inkml:trace contextRef="#ctx0" brushRef="#br0" timeOffset="754978.0873">15656 16016 638 0,'8'-11'369'0,"18"-11"-28"0,5 3-107 0,10 5-106 16,1 6-40-16,-2 15-65 16,1 1-16-16,-8 7-5 15,-5 1-2-15,-16-2 1 16,-9 2 0-16,-9-1 2 15,-3-5 1-15,3-3-1 16,1-1-2-16,10-4-1 16,8 2 0-16,3-3 0 15,4 4-1-15,0 3-4 16,-5 1-2-16,-3 12-2 31,-7-4 3-31,-10 5 7 0,-10-1 12 16,-20-8 13-16,-5 0 3 15,-6-10 1-15,2-1-7 16,16-7-97-16</inkml:trace>
  <inkml:trace contextRef="#ctx0" brushRef="#br0" timeOffset="755430.6562">16375 15282 775 0,'2'-2'396'0,"2"0"-127"0,3 19-153 16,-1 18-48-16,7 28-36 15,1 4 5-15,1 3-5 16,1-4-1-16,-6-18-1 16,3-4-29-16,-9-16-235 15</inkml:trace>
  <inkml:trace contextRef="#ctx0" brushRef="#br0" timeOffset="755585.2138">16143 15476 1133 0,'24'0'512'0,"21"6"-246"16,30-2-113-1,14 6-28-15,10 4-57 0,-5-6-19 16,-9 2-130-16,-9-2 173 15</inkml:trace>
  <inkml:trace contextRef="#ctx0" brushRef="#br0" timeOffset="756190.4953">17097 15123 843 0,'26'-14'386'15,"29"-11"-198"-15,0 9-21 16,10 16-76-16,-3 13-42 16,-11 15-38-16,-5 8-2 15,-24 14-3-15,-12 5 1 16,-17 15 5-1,-5 9 1-15,-10-3-4 0,1-6 0 16,12-16-2-16,2-12 1 16,17-14 5-16,9-8 6 15,8-16 13-15,2-5 7 16,5-17 6-16,-3-8-1 16,6-11-8-16,1-8-5 15,2-18-7-15,2-11-4 0,-4-14-4 16,0-2-3-1,-5 15-7-15,-6 13-4 16,-16 28 0-16,-5 12 1 0,-13 24-12 16,-3 13-1-16,-4 23-2 15,3 16 0-15,11 27 14 16,3 8 5-16,9 4 1 16,5-4 1-16,2-19 1 15,4-10-17-15,1-18-193 16</inkml:trace>
  <inkml:trace contextRef="#ctx0" brushRef="#br0" timeOffset="756661.9279">18239 15652 525 0,'-10'-5'314'0,"-10"-9"-27"15,-8 1-58-15,-5 3-95 16,-1 1-35-16,8 9-56 0,7 2-18 16,12 11-11-16,10 5 1 15,22 10 9-15,10 3 6 0,16 5 13 31,1-2 7-31,-14-3 6 0,-13-5 5 0,-30-11 32 16,-19-3-1 0,-25-13-8-1,-4-6-7-15,5-8-46 0,11 0-15 16,32 1-141-16,9 5-158 16</inkml:trace>
  <inkml:trace contextRef="#ctx0" brushRef="#br0" timeOffset="757008.8679">18476 15847 898 0,'-1'-7'432'0,"-1"-6"-153"16,-1 2-56-16,2 10-91 15,1 6-34-15,-2 14-54 16,2 9-21-16,0 12-10 15,0 4-5-15,6 0-2 16,-2-5 0-16,4-8 9 16,-3-4-36-16,0-13-115 15,-1-4-104-15</inkml:trace>
  <inkml:trace contextRef="#ctx0" brushRef="#br0" timeOffset="757336.3542">18434 15851 707 0,'3'-11'383'16,"4"-10"-66"-16,9 2-74 16,4 9-86-16,0 0-38 0,9 12-65 15,0 3-24-15,9 10-26 16,0 3-2-16,-10 1-2 16,-11 2 1-16,-17-4-1 15,-9 3 1-15,-4-5 1 16,5-1-1-16,9-4 0 15,9-4-1-15,9-3 1 16,5 2 0-16,4 3-1 16,0 1 0-16,-9 4-5 15,-8 1 1-15,-19 2 1 16,-14 2 3-16,-18-2 8 16,-3 2 4-16,0-7 3 15,5 0 0-15,16-7-4 16,11 1-5-16,11-4-16 15,6-1-47-15</inkml:trace>
  <inkml:trace contextRef="#ctx0" brushRef="#br0" timeOffset="854891.4613">3022 17001 445 0,'3'0'266'0,"2"-5"-33"16,1-7-32-16,0-10-60 0,1-12-31 15,2-10-36-15,-1-6-12 16,3 3-21-16,-4 3-7 16,-1 11 1-16,0 8 2 15,-5 13 6 1,0 8-11-16,-1 15-15 0,-1 12-10 0,2 21-13 31,0 13 6-31,7 17 0 0,3 1 0 16,0-9 2-1,7-5 0-15,-6-21 34 16,0-11-113-16</inkml:trace>
  <inkml:trace contextRef="#ctx0" brushRef="#br0" timeOffset="855096.9156">2804 17239 913 0,'17'-1'398'0,"21"-6"-225"0,25 6-24 15,23-2-82-15,13 2-21 16,25 3-25-1,-8-2-21-15,-10 3-335 16</inkml:trace>
  <inkml:trace contextRef="#ctx0" brushRef="#br0" timeOffset="855555.4572">3034 17558 860 0,'3'-12'386'15,"17"-13"-179"-15,8 5-60 0,12 7-62 16,9 12-30-16,-3 13-39 16,-8 10-4-1,-17 12-1-15,-15 5 0 16,-20 8 2-16,-10 3 1 0,-12-5-1 0,-3-1 0 16,4-13-11-1,2-9-8-15,10-17-23 16,-1-7-9-16,3-15 3 15,4-2 3-15,3-1 6 16,22 0 11-16,6 4 20 16,10 3 4-16,16 13 28 15,-1 6 2-15,11 12-6 16,-5 11 1-16,-8 8-9 16,-10 0-4-16,-9 2-7 15,-1-10-45-15</inkml:trace>
  <inkml:trace contextRef="#ctx0" brushRef="#br0" timeOffset="856289.9977">3594 17135 636 0,'2'-11'373'15,"9"-1"-74"-15,7 9-126 0,0 3-43 16,10 17-76-16,-7 4-22 15,-7 14-12-15,-6 6-1 16,-9 1-3-16,-2 1-1 16,1-11-2-16,2-7-2 15,1-15 4-15,1-9 3 16,2-19 1-16,3-9 0 16,3-12-6-16,4-4-3 15,3 7-5-15,4 4-2 16,4 17-4-16,2 6-3 15,-1 14-1-15,-1 7 0 16,-9 9 3-16,-4 6 2 16,-7 0 2-16,-4 0 1 15,-2-7 2-15,3-5-1 0,8-9 2 16,1-8-2-16,4-17 1 16,-1-5-1-16,-1-15-2 15,4 3 1-15,11 5-3 16,-5 4-1-16,2 15-2 15,0 10 7-15,-5 10 11 16,-2 10 6-16,-4 11 15 16,-7 2-6-16,-3 4-2 15,0 2-3-15,3-10-11 16,4-5-1-16,7-11-81 16,7-9-41-16</inkml:trace>
  <inkml:trace contextRef="#ctx0" brushRef="#br0" timeOffset="856918.0676">4402 17129 557 0,'8'-7'341'0,"5"-4"-51"16,-3 4-113-16,6 7-45 15,-12 5-64-15,-4 6-19 16,-5 12-24-16,-3 5-4 15,8 13-11-15,1 2-4 16,10 2-2-16,-2-6 1 16,7-12 7-16,5-7 14 15,7-14 13-15,2-8 3 16,0-15 1-16,-1-10-10 16,-6-11-9-16,-1-2 1 15,-10-4-4-15,-5 2-3 0,-6 9-20 16,-1 9 31-16,-2 9 3 15,-1 8 0-15,-1 8 18 16,2 6-40-16,2 8-7 16,4 2-2-16,2 13-1 15,-1 0 3-15,4 8 1 16,1 5 0-16,-2-3-100 16,5 2-153-16</inkml:trace>
  <inkml:trace contextRef="#ctx0" brushRef="#br0" timeOffset="857368.0234">4910 17444 809 0,'-4'0'412'16,"0"4"-140"-16,-4 4-123 16,-3 9-102-16,4 6-32 0,-5 1-10 15,3 4-1 1,0-3 2-16,0-4 1 0,4-4 1 15,-2-5 1-15,4-12 7 16,0-4-3-16,6-5-3 16,4-7-3-16,5-5-7 15,3-4 0-15,4-9 2 0,-4 6-1 16,-2 2-1 0,0 8 0-16,-9 12-13 0,3 6 7 0,-1 10 3 15,0 9 2 1,6 8 10-1,-2 1-5-15,5 2-2 16,0-3 2-16,-1-11-50 16,2 2-62-16</inkml:trace>
  <inkml:trace contextRef="#ctx0" brushRef="#br0" timeOffset="857550.878">4848 17560 1061 0,'8'-1'420'0,"16"-2"-289"16,8-2-59-1,9 1-48-15,3 0-63 0</inkml:trace>
  <inkml:trace contextRef="#ctx0" brushRef="#br0" timeOffset="858054.289">4936 16898 690 0,'-6'-7'366'16,"-12"-11"-81"-16,3-1-62 16,16-7-88-16,4 6-23 0,14 1-45 15,4 3-11-15,1 11-17 16,0 4-15-16,1 13-15 0,-9 5-1 16,-12 12 0-1,-5 8 0-15,-15 4 3 16,-1 1 0-16,-6-6-5 15,1-10 0-15,7-11-1 16,7-7-3-16,14-7 0 16,6 3-2-16,14-2 12 15,4 0 4-15,9 2 6 16,2-2 7-16,4-1-3 16,-3 3 1-16,-13-3 6 15,-9-3-74-15</inkml:trace>
  <inkml:trace contextRef="#ctx0" brushRef="#br0" timeOffset="869620.0811">10735 17112 745 0,'-11'5'371'0,"-3"4"-120"0,14-3-59 15,19-4-66-15,19 1-25 16,25-1-31-16,8-1-23 15,14 2-28-15,-3 1-3 16,-16 1-68-16,-5 2-105 16</inkml:trace>
  <inkml:trace contextRef="#ctx0" brushRef="#br0" timeOffset="869776.6873">10749 17285 1016 0,'26'5'477'16,"20"-1"-218"-16,33 5-93 15,7 3-45-15,3-1-57 16,-5 4-18-16,-26-3-118 16</inkml:trace>
  <inkml:trace contextRef="#ctx0" brushRef="#br0" timeOffset="870321.6309">12418 16834 971 0,'-23'-3'412'0,"-34"6"-250"16,7 9-54-16,8 28-92 0,3 12-19 16,19 21-21-16,13 7-1 15,20 6 9-15,19 0 4 16,31-14 12-16,9-17 3 15,31-31 25-15,6-20 8 16,-6-30 4 0,-8-10 41-16,-39-22 32 15,-21-6 11-15,-39-7 11 16,-19-4-39-16,-36 6-52 16,-11 3-19-16,-13 15-23 15,1 7-12-15,16 26-122 0,14 14-122 16</inkml:trace>
  <inkml:trace contextRef="#ctx0" brushRef="#br0" timeOffset="870531.3515">12725 16931 764 0,'-17'3'482'16,"-22"15"2"-16,-10 4-213 0,-8 18-140 16,-6 11-45-16,-1 8-53 15,10 2-10-15,22-14-47 0,12-11-117 0</inkml:trace>
  <inkml:trace contextRef="#ctx0" brushRef="#br0" timeOffset="904428.7794">15734 3532 483 0,'-4'0'290'15,"1"0"-12"-15,-1 0-43 0,3-1-68 16,1 0-24-16,0 0-56 16,9-4-14-16,21-7-21 15,37-11-12-15,-20 17-10 16,6 1-6-16,-2-1-11 16,0 3 0-16,-12-2-17 15,-3 1-98-15</inkml:trace>
  <inkml:trace contextRef="#ctx0" brushRef="#br0" timeOffset="931230.0755">5821 17051 850 0,'-2'2'381'0,"-2"12"-189"0,3 13-78 15,6 27-83-15,2 8-13 16,3 13-7-1,4-6 2-15,-2-12-8 0,-2-10-55 16</inkml:trace>
  <inkml:trace contextRef="#ctx0" brushRef="#br0" timeOffset="931400.8271">5637 17300 958 0,'0'0'464'15,"10"-5"-151"-15,18 3-97 16,32-3-91-16,10 1-20 0,11 1-38 16,-7 1-23-16,-13 0-179 15</inkml:trace>
  <inkml:trace contextRef="#ctx0" brushRef="#br0" timeOffset="932026.1385">6296 17178 700 0,'6'-4'321'15,"7"-1"-119"-15,4 6-40 0,1 10-27 16,5 10-13-16,-6 9-32 15,-7 3-14-15,1 3-29 16,-6-6-9 0,2-6-11-16,-1-9-1 0,-5-8 8 15,-2-6 3-15,-8-3-4 16,2-6-5-16,3-7-18 0,1-5-8 16,8-8-7-16,6-4-2 15,5-1-4-15,8 8 0 16,0-1-1-1,3 11-1-15,-4 18 5 16,-5 6 3-16,-6 20 5 0,-4 2 3 16,-2 3 3-1,-4 1 0-15,2-6 2 16,-2-5-1-16,1-13-2 16,3-9-1-16,2-15-2 0,4-8-1 15,0-9-1 1,6-1 0-16,5 3-6 15,0 4-3-15,8 10-3 16,-3 7-1-16,-2 14 6 16,-6 5 5-16,-9 13 4 15,0 4 4-15,-7 0 6 0,3 1-76 0,-2-10-354 16</inkml:trace>
  <inkml:trace contextRef="#ctx0" brushRef="#br0" timeOffset="932633.6746">7194 17309 355 0,'5'-11'270'0,"2"-9"54"16,0 0-100-16,-7-1-74 0,-1 2-27 0,-12-3-41 15,-4 4-17-15,-9 6-33 16,-4 8-14-16,-4 11-19 16,3 9-7-1,1 10-6-15,9 3-1 0,12-1-4 16,7-4-1-16,14-5 4 16,3-1 3-1,8-9 11-15,3-4 3 0,0-11 4 0,0-5 2 16,-4-2 1-1,-3-1 10-15,-8 1 15 16,-2 3 3-16,0 10 10 16,0 3-9-16,8 20-14 0,5 7-4 15,3 7-12 1,0 5-1-16,-8-4 1 16,-4 3 3-16,-18 2 8 0,-12 1 20 15,-20 1 14 1,-11-5 3-16,-9-12-1 15,1-13-16-15,9-22-14 16,7-14-7-16,17-11-16 0,9-6-20 16,17-5-108-16,12 3-108 15</inkml:trace>
  <inkml:trace contextRef="#ctx0" brushRef="#br0" timeOffset="933156.9825">7482 16788 995 0,'0'-8'481'0,"-3"-8"-184"16,2 11-89-16,2 17-116 15,1 12-41-15,5 17-43 16,1 10-5-16,2 13 3 0,-4 2 0 15,-6 4 2-15,2-3 1 16,-4-12 1-16,2-10-1 16,5-14 0-1,-2-11-1-15,3-16 3 0,1-5 2 16,8-14 0-16,6-3 2 16,9-11-6-16,2-1-3 15,3 7-3-15,-3 5-3 16,-9 16-3-16,-4 13-1 15,-14 14 1-15,-6 5 1 16,-6 10 2-16,0-5 0 16,14-9-6-16,13-5 1 15,20-20 3-15,5-4 3 0,2-15 16 16,2-1 74-16</inkml:trace>
  <inkml:trace contextRef="#ctx0" brushRef="#br0" timeOffset="946514.7691">13736 16786 732 0,'1'-3'388'15,"-1"2"-123"-15,-5 22-114 16,4 16-43-16,1 25-58 15,6 12-9-15,4 7-20 16,-1 1-4-16,4-12-3 16,1-7-1-16,1-22-11 15,-4-14-43-15,-4-12-178 0</inkml:trace>
  <inkml:trace contextRef="#ctx0" brushRef="#br0" timeOffset="946702.3739">13452 17156 886 0,'-3'-1'409'0,"3"-2"-168"15,18 0-60-15,33-3-75 16,17-3-5-16,25-3-28 16,-13 1-25-1,-41 5-23-15,1 1-8 16,116-14-76-16,-3-6-125 0</inkml:trace>
  <inkml:trace contextRef="#ctx0" brushRef="#br0" timeOffset="947249.8805">15154 16741 928 0,'-26'-3'412'0,"-29"5"-219"16,-4 10-49-16,7 23-89 15,7 12-28-15,23 18-29 16,18 5-7-16,31 3-6 16,18-3 3-16,23-12 11 15,4-10 3-15,12-23 26 16,5-16 12-16,10-34 8 16,5-13 5-16,-22-16 20 15,-19-6 6-15,-43-2 18 16,-20-5 3-16,-36-4-29 0,-24 0-16 15,-27 11-29-15,-8 10-11 16,13 24-23-16,14 13-34 16,28 23-138-16,11 10-147 15</inkml:trace>
  <inkml:trace contextRef="#ctx0" brushRef="#br0" timeOffset="947484.9955">15519 16805 1060 0,'-7'-10'565'0,"-10"-10"-117"15,-2 8-129-15,-5 11-138 16,-3 10-52-1,-10 31-79-15,-9 19-25 0,-16 39-20 16,-7 24-2-16,-5 33-143 16</inkml:trace>
  <inkml:trace contextRef="#ctx0" brushRef="#br0" timeOffset="995994.3191">16514 5485 163 0,'-12'-2'136'0,"-11"0"7"0,3-1-40 16,5 3-22-16,2 3-40 0,6-3-13 15,5 1-1 1,2 2 19-16,0-4 34 16,0 1 17-16,17 1 11 15,44 5-12-15,-10 2-12 16,13-1-4-16,25 1-7 15,13-1-6-15,3 0-19 16,-7 2-9-16,-14 0-33 16,-13 2-69-16</inkml:trace>
  <inkml:trace contextRef="#ctx0" brushRef="#br0" timeOffset="996383.9802">17591 5556 260 0,'-1'1'162'0,"-7"-2"-17"16,6 3-24-16,4-1-7 16,6 4 3-16,20 2 16 15,11-2 2-15,23 5-23 16,9-5-12-16,9-2-14 0,4-1-11 15,17 1-25-15,4-1-9 16,6 3-4-16,-3 1-57 16,-5-4-163-16,-5 4-160 15</inkml:trace>
  <inkml:trace contextRef="#ctx0" brushRef="#br0" timeOffset="996770.6652">18985 5657 276 0,'4'1'193'0,"5"-1"39"0,9 3-31 15,14 0-18-15,12 1-17 16,24 4-24-16,6-4-7 15,1 4-28-15,-4 0-17 16,-13-2-40-16,2 2-15 0,-3-4-13 31,1-2-19-31,6-2-109 0,-4-1-115 0</inkml:trace>
  <inkml:trace contextRef="#ctx0" brushRef="#br0" timeOffset="997177.5358">20170 5761 245 0,'3'-1'204'15,"5"0"28"-15,12 1-38 0,5 0-9 16,20 3-16-16,8 0-3 0,21 6-1 16,14 0-4-1,15 5-35-15,12-1-29 16,-15 1-48-16,-13-2-17 16,-29-6-46-1,-20-3-85-15</inkml:trace>
  <inkml:trace contextRef="#ctx0" brushRef="#br0" timeOffset="997914.7236">15999 3613 255 0,'2'-7'204'0,"4"-2"38"16,2 5-75-16,-1 7-81 16,-1 9-18-16,3 18-14 15,-2 13 11-15,3 37 6 16,6 16-10-16,-3 23-21 15,0 2-10-15,-11 19 22 16,-13-4-1-16,2 1 1 16,7 9-1-16,20-5-34 15,-1-15 0-15,1-9-1 16,-1-12 1-16,-10-25 20 16,16 10-67-16</inkml:trace>
  <inkml:trace contextRef="#ctx0" brushRef="#br0" timeOffset="998340.8276">15943 5421 650 0,'12'6'340'0,"6"-1"-84"16,24 2-60-16,17 2-4 15,33-9-22-15,17 0-29 16,11-3-63-1,-4-9 0-15,-23 1-242 0</inkml:trace>
  <inkml:trace contextRef="#ctx0" brushRef="#br0" timeOffset="998935.6555">16502 4221 731 0,'-1'-10'353'16,"1"-8"-129"-16,0 12-128 0,0 7-36 15,-2 19-48-15,-4 9-19 16,1 27 12-16,-1 10 4 16,5 14 4-16,3 0 2 15,-1-12-3-15,4-4 1 16,0-15 1-16,-1-5 1 0,2-9 1 16,1-10 4-16,-3-15 44 15,5-8 11-15,4-14 9 16,3-10 0-16,6-10-45 15,0 1-10-15,-5 0-17 16,1 8-9-16,-7 10-2 16,-2 6-3-16,2 17-1 15,-9 6 5-15,2 12 4 0,0 4 9 16,5 3 16-16,10 0 4 16,13-7 5-16,8-2-3 15,23-12-13-15,-1-12-32 16</inkml:trace>
  <inkml:trace contextRef="#ctx0" brushRef="#br0" timeOffset="1.02493E6">8538 16949 594 0,'-1'4'360'16,"-4"-1"-11"-16,5 14-180 16,2 8-44-16,5 29-51 15,2 7-20-15,0 7-34 16,2 1-5-16,-6-17 1 16,1-6-1-16,-4-15-94 15,-2-10-106-15</inkml:trace>
  <inkml:trace contextRef="#ctx0" brushRef="#br0" timeOffset="1.02515E6">8336 17248 737 0,'-4'1'392'0,"9"-1"-112"0,9-2-68 16,26-8-99-16,16-10-24 0,27-4-26 16,14-3-17-16,1 2-22 15,-4 6-24-15,-17 9-313 16</inkml:trace>
  <inkml:trace contextRef="#ctx0" brushRef="#br0" timeOffset="1.02551E6">9374 16911 918 0,'-15'0'432'0,"-17"6"-192"0,-6 8-60 16,-2 13-104-1,4 13-35-15,11 21-42 0,12 13-6 16,26 8-2-16,18-3 4 16,18-17 9-16,9-9 3 0,8-17 5 15,-3-10 1-15,15-24 4 16,2-14 24 0,-9-27 3-16,-9-13 51 15,-31-22 35-15,-20-6-9 16,-38-6 7-16,-21 7-49 15,-27 20-40-15,-8 10-18 0,11 20-20 16,8 10-7-16,23 12-46 16,6 10-56-16,17 7-163 15,0 3-183-15</inkml:trace>
  <inkml:trace contextRef="#ctx0" brushRef="#br0" timeOffset="1.02571E6">9256 17370 1016 0,'13'-10'492'0,"25"-25"-180"32,18-10-52-32,23-22-83 0,10-3-45 0,7 10-54 31,-14 1-34-31,-22 23-127 0,-17 7-92 0</inkml:trace>
  <inkml:trace contextRef="#ctx0" brushRef="#br0" timeOffset="1.04094E6">16534 16811 831 0,'-6'11'349'16,"0"10"-196"-16,0 28-70 0,1 13 1 16,7 15-16-1,2-2-12-15,2-7-13 16,3-4-18-16,-3-18-4 0,-2-8-23 0,-4-19-154 16,-3-12-267-1</inkml:trace>
  <inkml:trace contextRef="#ctx0" brushRef="#br0" timeOffset="1.04115E6">16271 17077 729 0,'-8'-3'434'15,"-7"-2"-71"-15,29 5-136 16,16-4-42-16,43-2-73 0,15-2-18 16,19-4-55-1,6 8-18-15,-14-3-268 0</inkml:trace>
  <inkml:trace contextRef="#ctx0" brushRef="#br0" timeOffset="1.04145E6">17556 17041 684 0,'3'-18'339'0,"3"-24"-112"0,-4-11-33 15,-1-17-45-15,-1 1-24 16,-8 6-32 0,8 12-14-16,-7 20-52 15,2 15-10-15,4 24-32 0,-8 10-4 16,5 25 6-16,7 16-4 16,1 18 13-16,5 7 3 15,9-3 4-15,-3-7 7 16,5-22-49-16,6-10-78 15</inkml:trace>
  <inkml:trace contextRef="#ctx0" brushRef="#br0" timeOffset="1.04164E6">17348 17185 1016 0,'17'-3'427'0,"34"-1"-232"15,13-2-67-15,33 3-46 16,7-1-28-16,2 4-34 16,-2 0-26-16,-25 5-195 15</inkml:trace>
  <inkml:trace contextRef="#ctx0" brushRef="#br0" timeOffset="1.04198E6">17537 17488 974 0,'-17'-11'415'0,"-8"-14"-236"0,9-1-37 0,22 3-57 16,10 2-23 0,20 14-28-16,7 8-3 0,7 17-13 15,0 9-5 1,-16 9-1-16,-13 1 2 0,-27 4 3 15,-12 1 2 1,-12-5-2-16,-4 1-16 0,-1-17-12 16,0-6-6-16,3-15-5 15,-3-6 12 1,11-13 5-16,9-2-4 0,16-1 7 16,16 4 10-16,18 6 25 15,3 6 13-15,9 12 8 16,1 6-3-16,-1 6-13 15,-3 3-4-15,-4-4 11 16,1-5-79-16</inkml:trace>
  <inkml:trace contextRef="#ctx0" brushRef="#br0" timeOffset="1.04264E6">18188 16803 601 0,'2'-3'362'0,"-1"-2"-66"0,3 11-95 0,2 27-100 32,2 13-35-32,6 21-10 0,1 5-13 15,0-2-17-15,-4 0-3 0,-1-11-3 16,-3-4 1 0,-1-17 0-16,-1-11-2 15,-2-15-25 1,1-14-14-16,0-16-16 15,3-7-5-15,5-13 15 16,5 1 10-16,8-1 7 16,5 5 4-16,-3 8 3 0,-8 3 1 15,-10 13 8-15,-11-2 4 16,-9 11 10-16,-2 7 2 16,-4 5 1-16,2 7-1 15,1-1 2-15,3-2 3 16,11 0 13-16,5-1 8 15,17 2 6-15,5 2 4 16,7-3 0-16,1-1-6 16,-1-5-12-16,-1-3-6 0,-3-5-47 15,1-4-94-15</inkml:trace>
  <inkml:trace contextRef="#ctx0" brushRef="#br0" timeOffset="1.04321E6">18764 17072 1029 0,'4'5'449'16,"3"7"-218"-16,20 11-116 0,18 4-27 16,15 11-24-16,3 2-15 15,-8 3-17-15,-9 0-8 16,-8-5-110-16,-4-6-128 15</inkml:trace>
  <inkml:trace contextRef="#ctx0" brushRef="#br0" timeOffset="1.04344E6">19155 17064 852 0,'-12'2'452'16,"-14"4"-103"-16,-4 10-183 15,-2 5-31-15,-4 10-64 0,-1 4-22 16,-6 8-33 0,-2 1-6-16,0-3-8 0,4-4 1 15,17-10-54-15,8-9-45 16</inkml:trace>
  <inkml:trace contextRef="#ctx0" brushRef="#br0" timeOffset="1.04388E6">19209 16704 842 0,'-4'-12'395'0,"0"-8"-138"15,9 0-65-15,19 6-62 0,10 3-25 16,9 10-56-16,-3 2-23 16,-10 18-21-1,-13 5 0-15,-22 11 5 16,-13 4 1-16,-17 4 3 16,2-2-4-16,6-7 13 15,15-9 6-15,22-13 44 16,13-8 23-16,23-1 10 15,6-3 0-15,1-1-37 16,-1 1-19-16,-6-3-20 16,-3 0-5-16,-11-3-139 15,-7-4 23-15</inkml:trace>
  <inkml:trace contextRef="#ctx0" brushRef="#br0" timeOffset="1.11278E6">19022 4743 378 0,'0'-6'255'0,"0"-3"31"16,-2 7-41-16,-2 5-47 15,-7 9-12-15,-2 5-39 16,-7 7-17-16,-13 16-37 15,-2 10-20-15,-4 30-27 16,0 12-10-16,18 20-14 16,13 5-3-16,20-12-12 15,17-9 0-15,20-37-4 16,4-19 25-16,3-30-149 16</inkml:trace>
  <inkml:trace contextRef="#ctx0" brushRef="#br0" timeOffset="1.11755E6">18390 5048 432 0,'-4'-7'297'0,"1"-3"-22"0,-5 4-45 16,-1 2-26-16,-6 7-56 15,-2 6-27-15,-2 10-44 16,0 9-22 0,14 18-30-16,2 2-11 0,17 6-16 15,7-3 1-15,16-19-1 16,7-8 2-16,-1-21 8 15,-1-11 4-15,-13-25 11 16,-11-12 3-16,-7-20 8 16,-11-9 2-16,-18 4 1 15,-13-1 1-15,-36 15-6 16,-7 11-8-16,-6 24-6 16,11 15-7-16,28 26-10 0,17 9 0 15,26 5-7 1,19 4-1-16</inkml:trace>
  <inkml:trace contextRef="#ctx0" brushRef="#br0" timeOffset="1.13048E6">16213 5032 156 0,'-4'0'129'16,"-6"0"19"-16,3-2-22 0,2 1 0 15,-2-5-3-15,3 1-4 16,-5 0-4-16,2 4-5 15,4 3-16-15,-3 0-6 0,4 6-16 16,-5-1-3 0,1 0-12-16,6 1-8 15,7 0-8-15,7-2-8 16,11-3 3-16,7 1-1 0,18-6-6 16,14-3 1-16,15-1-13 15,-4-2-4-15,-11 5 0 16,-15 1-1-16,-24 0 0 15,-4 3 0-15,-13 0 6 16,-8-1 4-16,-6 0 5 16,-5 0 0-16,-6-1-8 15,7 4-2-15,0 0-10 16,2 3-1-16,2 9-1 16,6 3-5-16,3 17 0 15,5 4 1-15,3 8 0 0,-3 3 3 16,-1-7 4-16,-7-7-2 15,6-9 3-15,-2-11-1 16,3-3-3-16,6-7-53 16</inkml:trace>
  <inkml:trace contextRef="#ctx0" brushRef="#br0" timeOffset="1.17623E6">23323 11679 341 0,'-6'-19'266'0,"-5"-15"6"16,-24-13-70-16,-8-6-34 15,-22-19-76-15,-5-3-31 0,-9 1-41 16,-4 7-13-16,-13 27-15 16,-13 10-6-1,-19 26-6-15,-13 12-1 0,-13 27 12 16,1 13 15-16,15 22 36 16,12 5 9-16,30-2 0 15,14 1-13-15,24-15-24 16,14-7-7-16,29-13-2 15,9-11 1-15,9-16 15 16,-1-8 17-16,-7-15 14 16,-12-10 1-16,-24-21-13 15,-15-6-18-15,-37-11-15 16,-25-2-4-16,-22 11-8 16,-16 14-5-16,-19 36-4 15,7 17 0-15,-20 29 2 16,5 7 3-16,17 10-1 15,4 6 1-15,34 19-4 0,14 9-1 16,33 2-1-16,21 0 1 16,37-11 5-16,14-10 3 15,25-2 6-15,8-7 3 16,4-11 4-16,-6-7 2 16,-22-17 6-16,-16-5 0 15,-33-12-10-15,-23-7-3 0,-40-6-5 16,-12 1-7-16,-22 17-2 15,-4 17-4-15,6 34-6 16,8 26 2-16,6 23 2 16,14 9 2-16,24 17 2 15,10-5 1-15,43-5 3 16,16-5 1-16,36-13 4 16,14-13 0-16,36-18 1 15,15-10 3-15,19-28 1 16,8-15 2-16,4-24 3 15,1-9 3-15,-10-16 0 16,-12-1 1-16,-27 5-3 16,-14 3-5-16,-27 19 0 15,-10 13 2-15,-16 25 6 16,-9 17 2-16,-1 32-2 16,-1 6-3-16,12 12-6 0,10 0 0 15,26-7-2-15,15-2 0 16,33-13-2-16,12-13 2 15,12-25 1-15,13-8 1 16,6-20 2-16,5-9 2 16,-3-20 2-16,-5-8 1 15,-19-12 2-15,-13 0-2 16,-20 14-6-16,-13 13 10 0,-28 43 10 16,-15 23 9-16,-14 39 17 15,1 18-10-15,12 26-12 16,19 0-9-16,31 0-12 15,17-9-4-15,43-21-1 16,16-13-3-16,34-38-2 16,19-16 2-16,8-44-2 15,16-17 3-15,1-37 1 16,-9-22 0-16,-7-29 4 16,-20-5 2-16,-27 6 5 15,-20 17 11-15,-29 37 40 16,-19 17 21-16,-30 32 28 15,-8 12-5-15,8 11-38 16,11 2-22-16,42-7 340 16</inkml:trace>
  <inkml:trace contextRef="#ctx0" brushRef="#br0" timeOffset="1.17724E6">19389 13094 784 0,'-23'-4'355'16,"-23"0"-169"-16,21 8-58 16,12-2-74-1,0 0-23-15,-6 21-17 0,14 6-1 16,35 13 2-16,23-5 2 0,9 2 6 16,-2 1 6-16,-20-6 19 15,-12-2 16-15,-24-7 19 16,-11-2 1-16,-14-4-9 0,-12-9-16 15,-13-9-31-15,0-1-6 0,1-4-94 16,8 0-69-16,17 4-266 16</inkml:trace>
  <inkml:trace contextRef="#ctx0" brushRef="#br0" timeOffset="1.17744E6">19604 13183 875 0,'0'-6'408'16,"0"1"-173"-16,0 1-63 15,0 4-73-15,0 1-31 16,4 29-38-16,12 37-4 16,-6-20-15-16,0 3-2 15,-3-6-20-15,-1-5-71 16,-3-15-401-16</inkml:trace>
  <inkml:trace contextRef="#ctx0" brushRef="#br0" timeOffset="1.17759E6">19548 12996 1098 0,'0'-2'433'0,"-3"2"-305"16,6 3-70-16,-3-3-120 15,3 2-166-15</inkml:trace>
  <inkml:trace contextRef="#ctx0" brushRef="#br0" timeOffset="1.17787E6">19728 13225 981 0,'8'16'459'16,"5"7"-208"-16,3 9-113 15,-1 1-42-15,-1-4-56 0,-3 0-17 16,0-10-10-16,-3-7-2 16,0-9 5-16,1-8 1 15,0-19 1-15,1-6 1 0,5-12-8 16,1 3 0 0,3 11-9-16,4 4-3 0,-2 18 0 15,-1 5-2-15,-3 12 11 16,0 7 6-16,-4 6 1 15,-5 3 1-15,-3 3-3 16,-5-1-3-16,-1-4-51 16,2-7-116-16</inkml:trace>
  <inkml:trace contextRef="#ctx0" brushRef="#br0" timeOffset="1.17827E6">20208 13332 1052 0,'-8'14'407'16,"-1"17"-298"-1,3 1-32-15,14-3-42 0,10-5-10 16,13-10 0 0,6-10 6-16,5-9 14 0,-5-10 15 15,-7-19 16-15,0-6 4 16,-12-13 0-16,-2-1-11 16,-15-4-23-16,-16-4-6 0,-27-7-12 15,-21-13-4 1,-18 2 3-16,1 12-3 15,13 30-10-15,15 26-4 16,25 28-17-16,11 12-6 0,22 13 0 16,20 1 0-16,36-1 5 15,18-9 4-15,27-8-83 16,0-3-111-16</inkml:trace>
  <inkml:trace contextRef="#ctx0" brushRef="#br0" timeOffset="1.1786E6">20806 13197 703 0,'5'-1'423'0,"11"1"28"16,13 0-231-1,9 0-107-15,4 0-21 0,3-1-51 16,-3-3-18-16,2 2-50 15,-6 2-67-15,-11-1-268 16</inkml:trace>
  <inkml:trace contextRef="#ctx0" brushRef="#br0" timeOffset="1.17879E6">20828 13276 840 0,'6'3'418'16,"19"1"-113"0,5 2-69-16,17-2-51 15,4-2-37-15,-6 0-63 0,2 0-26 0,-11-2-91 16,-4-1-122-16</inkml:trace>
  <inkml:trace contextRef="#ctx0" brushRef="#br0" timeOffset="1.17985E6">21517 13231 320 0,'-12'2'215'0,"-12"1"-8"0,16 2-60 16,31-4-47-16,22 1-20 16,51-1-12-16,23-1 18 15,37 0 57-15,20-2 37 16,13 0 36-16,4-2-27 15,-19 1-80-15,-27 0-43 16,-50 1-41 0,-29-1-27-16</inkml:trace>
  <inkml:trace contextRef="#ctx0" brushRef="#br0" timeOffset="1.18185E6">21939 12525 623 0,'-2'-12'328'0,"1"-6"-68"16,1 5-44-16,-1 14-88 15,4 6-40-15,2 15-62 16,1 13-12-16,-1 19 16 16,2 12 5-16,0 12 3 15,-1 2-3-15,3-3-13 16,-5-13-4-16,0-21-4 15,1-10-1-15,-3-20 2 16,4-7 5-16,-4-13 2 0,4-13-1 16,2-13-3-16,0-2-8 15,7-3-6-15,0 4-4 16,5 13-2 0,2 8 3-16,2 22 13 15,2 10 3-15,2 13 14 16,-3 2 0-16,0-8-7 15,-3-5 0-15,-3-16-23 16,5-5-90-16</inkml:trace>
  <inkml:trace contextRef="#ctx0" brushRef="#br0" timeOffset="1.18311E6">21958 13886 504 0,'3'-8'297'15,"3"-14"-25"-15,-1-1-28 16,-8-1-59-16,-5-1-27 0,-3 0-44 15,-12 4-22 1,-6 6-38-16,-3 3-19 0,-9 14-35 16,6 8-14-16,3 13-13 15,8 7-1-15,14 9 7 16,10 3 6-16,16-5 11 16,8-6 4-16,19-12 4 15,1-12 4-15,-5-18 5 16,1-12 1-16,-16-20 5 15,4-8 0-15,0-4 1 0,-11-4-2 16,-7-1 0-16,-10-2-1 16,-13 4-6-16,0 7-5 15,-3 17 10-15,1 12 1 16,1 18-2-16,0 11 2 16,8 21-19-16,4 9-4 15,10 15-2 1,8 6 2-16,2 3 4 0,1-1 2 15,1-4 2-15,-3-4 2 16,-1-12-100-16,-1-3-117 16</inkml:trace>
  <inkml:trace contextRef="#ctx0" brushRef="#br0" timeOffset="1.18333E6">22349 13652 850 0,'-3'-3'443'0,"-5"-3"-118"16,1 6-93-16,-3 8-119 15,2 8-43-15,3 14-51 16,1 3-2-16,4 9-4 0,1 0-1 16,5 1-2-16,1-4-4 15,5-12 0-15,-3-7-56 16,-2-18-226-16</inkml:trace>
  <inkml:trace contextRef="#ctx0" brushRef="#br0" timeOffset="1.18349E6">22154 13774 903 0,'0'0'437'0,"13"-2"-155"0,14 0-96 0,29 2-113 16,6 1-19-16,1 2-31 15,-1 1 16 1,-10-1-263-16</inkml:trace>
  <inkml:trace contextRef="#ctx0" brushRef="#br0" timeOffset="1.1837E6">22584 13665 706 0,'4'2'406'0,"13"9"-10"0,7 4-213 15,15 11-71-15,1 1-22 0,1 6-32 32,-7 1-15-32,-5-2-22 15,-6 0-2-15,-9-13-170 16,-1-9-183-16</inkml:trace>
  <inkml:trace contextRef="#ctx0" brushRef="#br0" timeOffset="1.18385E6">22882 13621 985 0,'-11'-2'540'16,"-8"0"-129"-16,-7 18-206 15,-13-1-55-15,-11 15-81 0,-3 8-17 16,-7 3-30-16,10 15-9 15,9-2-29-15,9-6-69 16,16-9-160-16</inkml:trace>
  <inkml:trace contextRef="#ctx0" brushRef="#br0" timeOffset="1.18672E6">19805 14397 912 0,'-2'-3'389'15,"1"1"-236"1,0 5-45-16,1-3-65 0,-1 30-23 16,1 57-6-16,2-24 2 15,3 8 3 1,0-3 0-16,2-6-5 0,3-4-3 15,1-20 0-15,5-11 0 16,1-26 10 0,1-12 2-16,1-24 2 0,1-7-1 15,1-3-10 1,-4 1-5-16,3 19-13 16,-5 6-5-16,0 19-7 0,1 14 3 15,-9 15 8-15,0 9 3 0,-5 11 4 16,1-3 2-16,5-2 0 15,3-9-22-15</inkml:trace>
  <inkml:trace contextRef="#ctx0" brushRef="#br0" timeOffset="1.18694E6">20321 14684 1077 0,'12'4'399'16,"17"-2"-304"-16,9-1-40 15,6 4-14-15,-1-5-12 16,-3 1-37-16,-4-1-86 16</inkml:trace>
  <inkml:trace contextRef="#ctx0" brushRef="#br0" timeOffset="1.18711E6">20361 14775 1045 0,'11'2'439'16,"16"7"-242"-16,11 2-45 15,3-1-52-15,1 4-27 0,-4-2-41 16,-3-4-22-1</inkml:trace>
  <inkml:trace contextRef="#ctx0" brushRef="#br0" timeOffset="1.1877E6">21072 14613 793 0,'-17'-2'366'0,"-20"1"-166"15,5 4-62-15,9 7-80 16,1 0-27-16,14 8-28 15,8 4-3-15,15 4 3 16,14 5 3-16,16 4 8 16,-1-1 3-16,-6 1 3 15,-10-3 2-15,-22-2 13 16,-8-3 7-16,-20-12 6 16,-3-3 1-16,-7-19-24 15,4-11-53-15,8-13-167 16,6-6-153-16</inkml:trace>
  <inkml:trace contextRef="#ctx0" brushRef="#br0" timeOffset="1.18785E6">21173 14652 511 0,'16'-7'339'0,"13"-1"-31"16,-6 6-82-16,-5 3-38 0,-5 13-66 16,-2 4-26-16,-4 12-42 15,-3 3-13-15,-2 8-23 16,2-2-5-1,-1-2-60-15,-1-7-129 0</inkml:trace>
  <inkml:trace contextRef="#ctx0" brushRef="#br0" timeOffset="1.18802E6">21272 14500 1026 0,'-2'-4'463'0,"-4"-6"-187"15,5 10-217 1,3 6-28-16,8 11-31 0,3 0-31 16,10 7-142-1,4 5-134-15</inkml:trace>
  <inkml:trace contextRef="#ctx0" brushRef="#br0" timeOffset="1.18819E6">21454 14766 479 0,'0'10'358'0,"4"12"40"0,-4-3-77 16,2-11-107-16,1-8-32 15,4-12-60-15,8-5-18 16,2-13-46-16,8 0-20 16,2 1-15-16,-2 4-3 0,-4 11-9 15,-1 10-7 1,-6 14-3-16,-5 6-1 16,-4 15 3-16,-5 1 1 15,1 11 1-15,0 3-48 16,11-10-306-16</inkml:trace>
  <inkml:trace contextRef="#ctx0" brushRef="#br0" timeOffset="1.18856E6">21882 14783 893 0,'-13'6'374'0,"-1"16"-219"0,2 7-55 16,12 10-51-16,13 4-16 16,9-8-13-16,4-4 21 0,7-14 21 31,-1-16 7-31,5-16 21 0,-2-12-7 0,-7-20 8 31,-3-3 1-31,-14-10-11 0,-7-1-17 16,-21 0-28-1,-13-1-10-15,-19-3-12 16,-5 2-3-16,6 15-5 0,0 12-1 16,10 22-3-16,8 15-5 15,14 15-7-15,15 4 0 16,24 10-2-16,14 2 4 16,11-4 2-16,9 4 0 15,1-1-109-15,-1-1-134 0</inkml:trace>
  <inkml:trace contextRef="#ctx0" brushRef="#br0" timeOffset="1.18876E6">22372 14787 1199 0,'-3'0'579'15,"0"2"-207"-15,5 3-198 0,-2-5-35 0,0 0-76 32,0 0-41-32</inkml:trace>
  <inkml:trace contextRef="#ctx0" brushRef="#br0" timeOffset="1.18922E6">22892 14392 458 0,'-11'6'280'15,"-20"11"-12"-15,-3 13-70 16,-13 14-75-16,-1 9-28 16,12 12-38-16,12 5-17 15,26 6-14-15,15 2-2 0,19-6-6 16,7-8-2-1,8-17-38-15,3-7-126 16</inkml:trace>
  <inkml:trace contextRef="#ctx0" brushRef="#br0" timeOffset="1.18966E6">23166 14867 765 0,'0'-10'360'0,"-6"-15"-135"16,1 0-31-16,-9-2-45 15,-4-2-29-15,-5 6-55 16,-4 1-23-16,-4 12-34 16,-1 6-14-16,2 12-12 0,6 7-7 15,9 11-1-15,13 6 4 16,11 5 9-1,8-2 8-15,16-5 7 0,0-8 3 16,2-17 5 0,1-5 2-16,-5-20 3 15,-4-7 0-15,-4-14-3 16,-4 0-3-16,-7-6-4 0,-5-3-2 16,-9 2 0-16,-6-1 0 15,-7 10 1-15,-3 9-4 16,3 20-8-16,1 11-6 15,6 21-3-15,3 0 1 16,6 14 7-16,8 6 4 16,6 6 3-16,4 9 1 15,1 2 2-15,-4-2 2 0,1-11-44 16,0-4-123-16</inkml:trace>
  <inkml:trace contextRef="#ctx0" brushRef="#br0" timeOffset="1.18988E6">23427 14676 1073 0,'-5'2'445'0,"-2"11"-252"0,5 7-65 16,1 8-48-16,4 8-15 15,6 3-26-15,4 1-9 0,0-5-12 16,2-7-4-16,0-14-114 15,-6-6-152 1</inkml:trace>
  <inkml:trace contextRef="#ctx0" brushRef="#br0" timeOffset="1.19002E6">23324 14774 1132 0,'12'0'443'15,"12"0"-301"-15,9 1-46 16,13 1-37-16,2 3-22 0,-2 3-40 16,-8-1-92-16</inkml:trace>
  <inkml:trace contextRef="#ctx0" brushRef="#br0" timeOffset="1.19017E6">23670 14684 796 0,'8'9'459'16,"7"5"13"-16,13 12-354 16,-2 5-28-16,3 4-42 0,-5 1-14 15,-9-2-27 1,2-7-71-16</inkml:trace>
  <inkml:trace contextRef="#ctx0" brushRef="#br0" timeOffset="1.1903E6">23868 14691 842 0,'-10'1'472'16,"-16"4"-79"-16,1 5-163 15,-3 9-134-15,-2 2-40 16,5 5-41-16,-1 3-7 0,2 0-70 0,5-3-93 16</inkml:trace>
  <inkml:trace contextRef="#ctx0" brushRef="#br0" timeOffset="1.19063E6">23832 14369 1751 0,'28'41'33'16,"-4"-7"-10"-16,29 38 43 0,0 4-8 16,-16-5-7-16,-15 5-1 15,-25 5-18-15,-13 0-7 16,-16-17-8-1,0-12-2-15,4-18-4 0,4-11-1 16,10-8-3-16,3-5-1 0,4-4-33 0,1-6-55 31</inkml:trace>
</inkml:ink>
</file>

<file path=ppt/ink/ink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3-11-06T09:09:51.316"/>
    </inkml:context>
    <inkml:brush xml:id="br0">
      <inkml:brushProperty name="width" value="0.05292" units="cm"/>
      <inkml:brushProperty name="height" value="0.05292" units="cm"/>
      <inkml:brushProperty name="color" value="#FF0000"/>
    </inkml:brush>
  </inkml:definitions>
  <inkml:trace contextRef="#ctx0" brushRef="#br0">16459 2761 380 0,'5'-8'231'15,"8"-2"-25"-15,-7-1-35 16,-1 1-10-16,-4 8-31 15,-4 0-28-15,-2 6-45 0,3-4-22 16,1 1-21 0,-1 23-1-16,-40 41-8 0,31-25 0 15,2 3 16-15,0-4-75 0</inkml:trace>
  <inkml:trace contextRef="#ctx0" brushRef="#br0" timeOffset="293.4558">16331 3087 455 0,'0'0'281'15,"-1"3"1"-15,-3 4-83 16,-3 4-107-16,-4 3-19 0,-2 6-47 16,-1-1-11-16,5 4-8 15,1 0 1-15,3-4-60 16,3 4-97-16</inkml:trace>
  <inkml:trace contextRef="#ctx0" brushRef="#br0" timeOffset="1001.2009">16127 3429 179 0,'-1'-2'128'16,"-6"0"16"-16,4 3-42 15,3-1-52-15,0 0-14 16,0 0-7-16,0 0 1 0,0 0 25 15,0 0 17-15,4 7 33 16,0 1 2 0,27 35 6-16,-27-33-10 0,-1-4-39 15,3 2-14 1,11-3-67-16,8-1-160 0</inkml:trace>
  <inkml:trace contextRef="#ctx0" brushRef="#br0" timeOffset="1571.4191">16594 2777 817 0,'0'0'365'0,"0"-1"-193"15,6 2-57-15,-6-1-79 16,18 4-16-16,54 53-8 15,-23-26 0-15,2 1-79 16,-1-1-152-16</inkml:trace>
  <inkml:trace contextRef="#ctx0" brushRef="#br0" timeOffset="1883.8252">16988 3024 755 0,'3'0'333'0,"13"1"-153"16,-1-1-39-16,6 6-43 15,7 3-14-15,-2 4-32 16,3 2-14-16,-1 0-15 0,-2 1-10 16,-3-1-242-16</inkml:trace>
  <inkml:trace contextRef="#ctx0" brushRef="#br0" timeOffset="2232.3059">17259 3230 851 0,'1'-3'425'0,"-1"2"-162"0,0 1-77 15,-1 0-105-15,0 0-35 16,-6 18-25-16,-15 40-5 16,10-19-6-1,1 0-38-15,3 0-219 0</inkml:trace>
  <inkml:trace contextRef="#ctx0" brushRef="#br0" timeOffset="2524.4268">17101 3638 511 0,'0'-2'356'0,"0"2"12"16,0 0-152-16,-1 0-117 15,0 0-34-15,-2 8-19 16,0 14-20-16,-15 32-14 16,13-31-32-16,0-2-158 0,-3-4-201 15</inkml:trace>
  <inkml:trace contextRef="#ctx0" brushRef="#br0" timeOffset="2896.2705">16498 3591 474 0,'-6'0'301'16,"0"-2"-19"-16,-1 1-113 16,6 1-43-16,2 0-39 15,-1 0-5-15,2 0-13 16,28 9-1-16,39 15-20 16,-27-9-16-16,3 1-58 15,0 2-86-15</inkml:trace>
  <inkml:trace contextRef="#ctx0" brushRef="#br0" timeOffset="3497.0938">16809 3304 697 0,'-10'-2'342'16,"-14"-5"-142"-1,24 9-102-15,11 10-20 16,34 13-32-16,18 11 2 16,25 8 0-16,15 4-10 0,14-4-16 15,3-5-7-15,-2-1 32 16,-11-8-103-16</inkml:trace>
  <inkml:trace contextRef="#ctx0" brushRef="#br0" timeOffset="3914.7325">17533 3512 682 0,'-1'-6'339'0,"3"4"-116"16,3 0-109-16,-5 2-36 0,6 4-26 15,20 2-6 1,38 49-1-16,-31-29-1 16,-6 2-13-16,-9-2-6 15,-12-6 1-15,-7-2 7 0,-11-3 11 16,-6-4 0-16,-9 1-8 16,-1-4-10-16,1 3-13 15,3 1-5-15,2 2 7 16,3 2-64-16</inkml:trace>
  <inkml:trace contextRef="#ctx0" brushRef="#br0" timeOffset="4734.1374">15850 2227 694 0,'0'-5'349'15,"0"-1"-140"-15,-5 8-57 0,-6 23-79 16,-2 12-27-16,-9 19-12 0,3 4-8 16,-3-3-12-16,3-3-1 15,5-12 2-15,6-10 0 16,5-14-1-16,2-9 5 15,2-15 3-15,5-9 1 16,8-8-2-16,1-5-5 16,4-4-6-16,0-5-3 15,-1-10 0-15,2-10-1 16,0-1-2-16,1 5-1 0,-1 12-4 16,-5 12-3-16,-6 19-3 15,-2 10 0-15,-4 25 6 16,4 13 2-16,7 28 3 15,6 4 2-15,7-2-4 16,8-3 1-16,1-14 6 16,-6-10-17-1,-4-8-161-15,-11-10-239 0</inkml:trace>
  <inkml:trace contextRef="#ctx0" brushRef="#br0" timeOffset="4890.3663">15755 2463 775 0,'22'1'451'0,"13"0"-74"15,25 1-211-15,6 0-49 16,-2 7-79-16,-4-4-22 16</inkml:trace>
  <inkml:trace contextRef="#ctx0" brushRef="#br0" timeOffset="6110.4311">23279 4569 781 0,'0'-5'352'0,"0"-7"-167"0,2 7-59 15,3 11-60-15,-2 5-17 16,-1 19-20-16,-2 8 7 15,-4 16-8-15,4 10-8 16,-2 0-8-16,2-1-2 16,0-15 4-16,0-10 0 15,1-10-43-15,0-17-76 16</inkml:trace>
  <inkml:trace contextRef="#ctx0" brushRef="#br0" timeOffset="6503.0998">23178 4577 563 0,'7'-7'352'0,"17"-8"5"16,6-1-132-16,17 4-85 16,8 5-26-16,8 4-46 15,2 3-20-15,-11 3-31 16,-6 4-9-16,-28 4-8 15,-13 1 0-15,-27 7 2 16,-20-2 1-16,-16 3 5 16,1-1 1-16,12-6 0 15,13-1-4-15,22-6-5 0,11-1-3 16,20 2-1-16,18 2 2 16,20 8 3-16,3 4 0 15,9 9 0-15,-13 4 1 16,-21-2 0-16,-15 0 10 15,-34-8 20-15,-16-2 5 16,-31-7 7-16,-12-3-9 16,-3-8-16-16,4-5-4 15,19-3-6-15,10-1-4 0,10 2-33 16,3 3-31-16,8 1-106 16,3 3-120-16</inkml:trace>
  <inkml:trace contextRef="#ctx0" brushRef="#br0">7756 11817 827 0,'-5'-5'368'16</inkml:trace>
  <inkml:trace contextRef="#ctx0" brushRef="#br0" timeOffset="1.13882E6">1816 6298 803 0,'0'-1'333'0,"8"-12"-190"15,7-7-36-15,17-25-41 0,11-10-7 16,9-11-18-16,-7-8-8 15,-12-7 2-15,-10-2 11 0,-19-3 9 16,-2 9 4-16,-12 22-6 16,-1 12-8-16,2 31-10 15,-1 11-16-15,12 26-27 16,4 18-11-16,14 25-5 16,5 11 9-1,18 9 15-15,3-2 2 0,1-18 6 16,-4-8 2-16,-17-21 7 15,-6-10 7-15,-19-11-51 16,-1-9-63-16</inkml:trace>
  <inkml:trace contextRef="#ctx0" brushRef="#br0" timeOffset="1.13896E6">1960 6042 950 0,'13'5'410'0,"18"1"-207"15,9-1-71-15,12 1-51 16,5 0-24-16,2 1-85 0,-11 1-208 16</inkml:trace>
  <inkml:trace contextRef="#ctx0" brushRef="#br0" timeOffset="1.13909E6">1980 5982 938 0,'9'1'328'0,"6"2"-245"16,18 5-105-16,17 2 20 0</inkml:trace>
  <inkml:trace contextRef="#ctx0" brushRef="#br0" timeOffset="1.13937E6">2716 6113 1066 0,'10'-2'415'0,"8"1"-284"0,2-1-50 15,-9-6-24-15,-3 0-7 16,-8-11-13-16,0-3-6 16,-11-5-13-16,-6 3-9 15,-13 0-12-15,-8 11-10 16,2 15-9-16,0 6-6 15,11 19 1-15,4 7 9 0,12 8 7 16,5 4 8 0,12 4 12-16,8-3 4 15,9-2 9-15,0-6 0 0,-1-12-2 16,2-2-2-16,-7-14-113 16</inkml:trace>
  <inkml:trace contextRef="#ctx0" brushRef="#br0" timeOffset="1.13969E6">3175 6065 1087 0,'-17'7'481'16,"-14"15"-239"-1,-1-1-91-15,-4-3-84 0,7 0-22 16,3-13-45-16,-2-4-30 15,6-9-49-15,0-2-7 16,1-7 17-16,10-1 21 0,10 1 44 16,6 2 9-16,18 8 16 15,4 3 11-15,6 12 21 16,1 4 7-16,-4 13 22 16,-3 2 12-16,1 2 2 15,0-2-4 1,-6-9-23-16,2-1-18 0,-8-9-19 15,-1-2-92-15</inkml:trace>
  <inkml:trace contextRef="#ctx0" brushRef="#br0" timeOffset="1.14345E6">2082 7577 613 0,'-3'-5'308'0,"-3"-3"-73"16,6-1-44-16,1-7-52 15,10-3-17-15,7-12-39 0,2-5-18 16,5-10-18-16,-3-3-7 16,-4 2-13-16,-4 3-4 15,-8 8-6-15,-2 9-7 16,-7 10-11-16,0 11-18 16,-5 21-23-1,2 9-3-15,2 24-7 0,6 12 12 16,9 11 18-16,6 4 6 15,5-10 17-15,1-14 10 16,-3-14-7-16,-8-8-67 16</inkml:trace>
  <inkml:trace contextRef="#ctx0" brushRef="#br0" timeOffset="1.14362E6">1946 7748 744 0,'23'-2'354'0,"33"-5"-124"16,18-2-41-16,11-5-68 16,13 0-28-16,6 5-49 15,-12 2-14-15,-11 8-53 16,-17 4-66-16</inkml:trace>
  <inkml:trace contextRef="#ctx0" brushRef="#br0" timeOffset="1.14398E6">2200 8110 830 0,'-12'-12'395'16,"-9"-11"-178"-16,19-5-105 0,7-1-40 15,20-2-42-15,12 5-9 16,8 7-9-16,9 9-4 15,9 22-9-15,-7 8-2 16,-15 16 6-16,-15 5 5 0,-36 9 5 16,-26 1 5-1,-18 9 2-15,-11-3-1 16,-3-7 5-16,5-12 1 16,12-23 3-16,8-11-2 15,18-19-11-15,17-1-14 0,15-9-22 16,11-2-8-16,17 7-12 15,6 5 11-15,7 13 14 16,4 9 8-16,1 14 14 16,-3 5-3-16,2 6 31 15,1 0-81-15</inkml:trace>
  <inkml:trace contextRef="#ctx0" brushRef="#br0" timeOffset="1.14454E6">2848 7635 744 0,'8'-5'371'0,"7"-5"-117"16,2 14-151-16,1 10-47 16,-5 13-31-16,-2 8-3 15,-9 5-1-15,-5 2-2 16,-4-5 2-16,1-3 0 0,-1-14 3 16,6-7 13-1,1-18 4-15,1-10-2 0,7-14-10 16,2-4-12-16,8-5-14 15,0 4-3-15,5 7-12 16,3 7-7-16,-3 13 0 16,4 8 6-16,-9 14 13 15,0 4 9-15,-8 10 6 16,-6-1-3-16,-2 3 0 16,-2 1 0-16,0-15 2 15,3-3 2-15,1-15 9 16,1-10 1-16,9-12-2 15,-2-8-2-15,3-7-10 16,4 1-3-16,1 6-8 16,2 2-4-16,-3 13-14 0,2 7-4 15,-5 13-4-15,1 11 12 16,3 10 21-16,-2 2 9 16,-4 7 11-16,-5-3-7 15,-3 0-1-15,-3 0-17 16,-3-4-177-16</inkml:trace>
  <inkml:trace contextRef="#ctx0" brushRef="#br0" timeOffset="1.14896E6">3541 7574 800 0,'0'-3'362'16,"3"1"-181"-16,1 3-69 16,-4-1-62-16,1 16-12 0,0 47 1 15,-4-22-4-15,3 2-13 16,1-3-3-16,10-8-8 15,3-6-2-15,7-11 4 16,5-4 5-16,10-15 10 16,2-7 3-16,2-10 3 15,0-10-2-15,-10-11-2 16,-2 1-1-16,-9-3-6 16,-5 8-1-16,-14 14-2 15,-1 7 3-15,-14 17 5 16,-4 8 2-16,4 15-2 15,0 8-4-15,15 6-10 16,9 1-6-16,16-5-13 0,8-4-90 16</inkml:trace>
  <inkml:trace contextRef="#ctx0" brushRef="#br0" timeOffset="1.14928E6">4091 7935 785 0,'-11'16'326'0,"-8"14"-182"16,5 4-77-16,6-1-19 0,2-10-15 16,7-7-8-16,2-12 5 15,-3-9 11-15,11-7 16 16,-2-8 9-16,4-12-1 15,1-4-7-15,-2-8-12 16,0 3-10-16,-3 9-11 16,-1 11-8-16,-1 18-15 15,-1 10 0-15,1 21-3 16,3 6-1-16,5 10 6 16,5 1 0-16,-2-4 2 15,3-6-24-15,-4-9-155 0</inkml:trace>
  <inkml:trace contextRef="#ctx0" brushRef="#br0" timeOffset="1.14941E6">4071 8055 951 0,'16'-3'396'0,"15"-1"-210"15,10 0-145-15,9-6-24 16,9 7-129-16</inkml:trace>
  <inkml:trace contextRef="#ctx0" brushRef="#br0" timeOffset="1.14975E6">4235 7353 971 0,'4'-7'446'16,"14"-8"-198"-1,8 6-90-15,13 7-90 0,2 4-24 16,-15 8-25-16,-11 5-5 16,-24 12-2-1,-16 5 1-15,-12 5-3 0,-4 1 0 16,13-14-9-16,13-4-3 15,27-9-4 1,19-6 0-16,27 2 4 0,7 0 2 16,7 1 3-16,-1 1 0 15,-10 7 2 1,-11-1 1-16,-23-2-19 16,-10 2-8-16</inkml:trace>
  <inkml:trace contextRef="#ctx0" brushRef="#br0" timeOffset="1.15153E6">5230 7546 653 0,'0'-7'355'0,"-4"-6"-100"0,3 11-49 16,5 12-114-16,-1 18-33 0,6 28-35 15,0 11 5-15,-5 15-6 32,-3-3-5-32,-1-12 1 0,0-11-11 15,0-22-192-15</inkml:trace>
  <inkml:trace contextRef="#ctx0" brushRef="#br0" timeOffset="1.15166E6">5096 7763 763 0,'20'0'342'0,"10"2"-145"16,28 1-138-16,12 2-10 0,8-4-27 15,5-1-2-15,-7-1-178 16</inkml:trace>
  <inkml:trace contextRef="#ctx0" brushRef="#br0" timeOffset="1.1521E6">5653 7657 464 0,'9'-2'249'0,"10"2"-39"16,5 2-45-16,7 14-25 15,-1 6-6-15,-5 7-8 16,-6 3-15-16,-14 1-31 16,1-3-15-16,-4-6-29 0,1-8-7 15,3-16 5 1,0-6-1-16,1-18-4 0,5-7-3 16,-4-8-16-16,2-2-3 15,3 9-7-15,5 5-8 16,3 12-12-16,-1 6-3 15,-2 20-2-15,-4 7 7 16,-2 15 15-16,-3 0 5 16,-3 4 8-16,-4-3 1 15,3-6-2-15,-3-5 0 16,8-18-4-16,3-6-10 16,5-18-15-16,4-5-1 0,-1-6-1 15,2-2 10-15,-3 5 7 16,-4 5-1-16,2 14-4 15,-2 8 10-15,-1 14 15 16,4 7 9-16,-9 6 11 16,-2 5-9-16,1-2-3 15,1-4-70-15</inkml:trace>
  <inkml:trace contextRef="#ctx0" brushRef="#br0" timeOffset="1.15265E6">6660 7806 768 0,'14'-8'380'0,"4"-8"-123"15,6-1-56-15,-16-3-81 16,-7 2-28-16,-10-4-47 16,-11 2-15-16,-11 3-21 15,-5 5-9-15,-7 13-13 0,6 5-6 16,3 11-3-16,13 2 1 15,11 0 4-15,8 1 0 16,13-5 4 0,3-3 4-16,17-7 5 0,2-2 5 15,-1-3 4-15,-2-6 1 16,-8-1-2 0,-6 3-2-16,-5 7 3 15,1 9 2-15,-2 21 6 16,4 8 3-16,7 20-6 0,5 0-2 15,4 1-2 1,-17-13 3-16,0-5 3 0,-19-3 8 16,-24-8 43-16,0 0 29 15,-31-17 32-15,0-6 2 16,0-16-40-16,4-10-28 16,17-17-38-16,9-5-30 15,17-6-152-15,10 0-124 0</inkml:trace>
  <inkml:trace contextRef="#ctx0" brushRef="#br0" timeOffset="1.15312E6">7295 7180 803 0,'-24'15'348'16,"-23"27"-173"-16,-9 16-42 0,2 32-43 15,9 12-12-15,18 13-32 16,22 4-8-16,31-12-16 0,7-11-5 31,32-21-1-31,2-19-1 0,8-26-101 16,8-5-214-16</inkml:trace>
  <inkml:trace contextRef="#ctx0" brushRef="#br0" timeOffset="1.15357E6">7793 7826 509 0,'3'-14'345'15,"4"-14"6"-15,-8 6-141 0,-3 0-30 16,-15 3-45-16,-10 4-21 15,-10 4-43-15,-4 7-14 16,-1 10-35-16,2 5-15 16,8 10-14-16,6 4-13 15,18 6 3-15,10 5 2 16,19 2 6-16,7-3 7 16,6-13 2-16,10-9 4 15,4-16 8-15,1-9 6 0,1-19 4 16,-9-9-11-1,-12-18-38-15,-5-4-23 0,-8 0-41 16,-7-4 7-16,-7 5 38 16,-6-2 20-16,-9 10 47 15,-2 9 8-15,-1 26-1 16,1 18-8-16,8 26-17 16,3 14-4-16,9 14 1 15,5 10 7-15,7 7 9 16,0 0-1-16,-5 7 0 15,7-1 1-15,-5-15-79 16,4-7-162-16</inkml:trace>
  <inkml:trace contextRef="#ctx0" brushRef="#br0" timeOffset="1.15376E6">8119 7601 1192 0,'1'2'463'16,"0"12"-304"-16,4 9-52 0,12 9-34 16,-7 9-9-16,5 2-29 15,0 4-8 1,0-7-10-16,3-3 11 0,-8-12-150 16,0-7-406-16</inkml:trace>
  <inkml:trace contextRef="#ctx0" brushRef="#br0" timeOffset="1.15392E6">7983 7731 1282 0,'11'4'475'0,"20"4"-366"16,13 2-30-16,17-3-33 0,3 2-12 15,-7 0-95-15,-2 1-163 16</inkml:trace>
  <inkml:trace contextRef="#ctx0" brushRef="#br0" timeOffset="1.15408E6">8520 7691 1276 0,'3'1'482'0,"10"7"-344"0,9 8-58 16,14 11-46-16,6 4-2 15,0 2-20-15,-6 1 1 16,-12-6-124-16,-4-3-158 16</inkml:trace>
  <inkml:trace contextRef="#ctx0" brushRef="#br0" timeOffset="1.15421E6">8832 7669 1245 0,'-15'6'529'0,"-23"11"-308"15,-8 6-73-15,-7 8-94 0,-3 1-25 16,5 4-39-16,7-2-70 16</inkml:trace>
  <inkml:trace contextRef="#ctx0" brushRef="#br0" timeOffset="1.15446E6">8887 7196 1263 0,'23'16'464'16,"32"30"-365"-16,12 22-23 15,8 22-10-15,-6 1 9 0,-24 4 1 16,-22-2-8-1,-47 3-22-15,-14-3-11 16,-21-21-9-16,0-17-20 0,14-28-125 16</inkml:trace>
  <inkml:trace contextRef="#ctx0" brushRef="#br0" timeOffset="1.15505E6">9816 7611 634 0,'-14'-2'349'0,"-22"0"-89"15,-3 3-68-15,4 9-104 16,3 5-31-16,17 7-31 15,13 2-12-15,25 12-10 16,17-3 9-16,6 3 21 0,3-1 9 16,-13-8 5-1,-18-2-2-15,-9-5 10 0,-14-3 2 16,-15-9 1-16,-4-1-3 16,-13-9-27-16,2 2-13 15,8-1-81-15,3 0-57 16,22 1-171-1,9-1-142-15</inkml:trace>
  <inkml:trace contextRef="#ctx0" brushRef="#br0" timeOffset="1.1552E6">10064 7684 760 0,'-5'0'421'15,"1"2"-114"-15,-1 9-114 16,0 13-118-16,8 8-31 0,0 12-6 15,2 1-5-15,5 3-15 16,-3-7-65 0</inkml:trace>
  <inkml:trace contextRef="#ctx0" brushRef="#br0" timeOffset="1.15535E6">9989 7404 1203 0,'-1'-3'432'0,"4"3"-379"0,7 8-46 16,2 17-148-16,16 5-191 15</inkml:trace>
  <inkml:trace contextRef="#ctx0" brushRef="#br0" timeOffset="1.15557E6">10265 7769 791 0,'2'12'450'0,"-4"8"-73"0,2-1-105 15,-2-6-127-15,1-5-39 0,2-6-42 16,-2-4-13-16,8-12-20 16,-2-2-8-1,4-13-20-15,5-2-4 16,-3 2-7-16,9 0-1 0,2 16-7 16,-3 6-1-16,0 16-1 15,-4 9 3-15,-8 12 9 16,0 6 4-1,-2 4 4-15,4 3 1 0,8-11-113 16,3-2-141 0</inkml:trace>
  <inkml:trace contextRef="#ctx0" brushRef="#br0" timeOffset="1.15592E6">10683 7752 776 0,'-11'6'348'0,"-7"12"-163"0,6 4-47 15,12 7-45-15,9 1-7 16,12-4-6-16,7-3 0 16,1-16-10-1,1-8-6-15,1-21-12 0,1-9-4 16,-1-13-4-1,-3-6-1-15,-15-7-7 0,-13-3-5 16,-23-4-12-16,-10-4-8 16,-13-17-4-16,-9-1-3 15,-11 10-4-15,-1 14 1 16,4 36 1-16,7 19-1 16,22 28-1-16,14 11-3 15,29 24-5-15,12 6 1 0,44-2 6 16,13-2 1-1,23-16-52-15</inkml:trace>
  <inkml:trace contextRef="#ctx0" brushRef="#br0" timeOffset="1.15647E6">11410 7725 712 0,'16'2'343'0,"31"-2"-133"15,12 0-72-15,15-2-65 0,-2 0-27 16,-13 0-20 0,-13 2-19-16,-20-1-236 0</inkml:trace>
  <inkml:trace contextRef="#ctx0" brushRef="#br0" timeOffset="1.15678E6">11443 7871 864 0,'12'10'400'16,"22"11"-143"-16,12 0-15 0,17-3-49 15,4-4-29-15,-6-6-73 16,-8-2-29-16,-12-8-39 16,-8 0 41-16</inkml:trace>
  <inkml:trace contextRef="#ctx0" brushRef="#br0" timeOffset="1.16036E6">12489 7563 725 0,'4'-19'320'0,"9"-28"-151"0,3-7-7 16,6-7-43-16,1 3-15 15,-4 17-13-15,-6 11-14 0,-4 24-24 16,-2 8-7-1,-4 29-25-15,6 15-11 0,-5 19 7 16,3 7-2-16,3-9-7 16,2-8 1-16,2-10-17 15,-3-9-76-15,-5-13-311 16</inkml:trace>
  <inkml:trace contextRef="#ctx0" brushRef="#br0" timeOffset="1.1605E6">12359 7766 754 0,'8'2'365'0,"19"4"-110"0,20-5-70 16,-24-1-61-1,1 1-33-15,100-3-57 16,10-1-12-16,2-3-39 16,-57 1-70-16</inkml:trace>
  <inkml:trace contextRef="#ctx0" brushRef="#br0" timeOffset="1.16081E6">12669 7992 1037 0,'-11'-7'460'16,"-7"-6"-236"-16,14 3-67 0,20-2-83 0,9 2-24 15,26 7-25-15,7 5-7 16,-2 15-10-16,11 5-2 15,-24 8-7 1,-30-1 0-16,-30-1 2 0,-28 4 2 16,-22-8 8-16,7 1-8 0,3-10-25 15,4-3-13 1,19-9-13 0,10 1-1-16,26-1 10 0,12-3 8 0,22 5 11 15,9-3 6-15,15 1 12 16,7 3 4-16,3 1 11 15,2-1-104-15</inkml:trace>
  <inkml:trace contextRef="#ctx0" brushRef="#br0" timeOffset="1.16124E6">13266 7354 1029 0,'-1'-1'434'0,"1"1"-244"16,7 28-100-16,2 13-40 0,9 21-20 16,0 10-4-1,1 4-8-15,-2 5-4 16,-4-3-1-16,-4-5-2 0,-3-20-29 15,-1-9-38-15,1-23-82 16,1-8-87-16,3-24-101 16,4-10-9-16,9-16 67 15,1-7 109-15,4 7 237 16,-4 3 87-16,-11 13 98 16,-6 8 4-16,-17 13-64 15,-11 9-30-15,-15 9-65 16,-4 5-16-16,1 4-31 15,4-1-12-15,16-5-19 16,10-2-16-16,16-6-9 16,10-4-1-16,18-2 3 15,7-2 4-15,12 3-14 0,2 0-52 16</inkml:trace>
  <inkml:trace contextRef="#ctx0" brushRef="#br0" timeOffset="1.16145E6">13801 7705 884 0,'6'0'428'16,"13"8"-150"-16,6 6-74 0,18 19-87 15,5 8-21-15,5 11-41 16,-2-2-12-16,-19-9-16 15,-4-6-26-15,-16-15-149 16,0-7-162-16</inkml:trace>
  <inkml:trace contextRef="#ctx0" brushRef="#br0" timeOffset="1.16159E6">14123 7742 937 0,'-17'3'541'16,"-16"3"-46"-16,-5 9-308 0,4 4-64 15,-3 8-71-15,3 3-20 16,7 1-27 0,1-2-56-16,9-5-206 15</inkml:trace>
  <inkml:trace contextRef="#ctx0" brushRef="#br0" timeOffset="1.16192E6">14081 7290 1133 0,'18'-6'488'0,"18"-1"-272"15,4 7-62-15,-2 15-87 16,-5 8-25-16,-18 10-13 0,-15 4 1 15,-19 4 2 1,-12-3-3-16,-1-7-9 16,7 0-5-16,14-14-5 0,5-4-1 15,21-7 0 1,7-5 0-16,17-2 3 0,9-3-1 16,4 4-4-16,2 1-4 15,-8 5-2-15,-4 3 3 16,-15-3-94-16,-11-4-75 15</inkml:trace>
  <inkml:trace contextRef="#ctx0" brushRef="#br0" timeOffset="1.18666E6">1982 9183 610 0,'1'1'285'0,"2"-1"-99"15,-7 17-94-15,-4 10-34 16,-12 23-14-16,-4 15-7 16,0 10-30-16,0 3-4 15,10-14 0-15,4-13 1 0,7-17 1 16,3-12-1 0,8-19 10-16,3-5 5 0,6-23 4 15,3-12 2-15,3-15-7 16,0-8-3-16,-6-7-3 15,-5 0-1-15,-2 7-6 16,3 8 1-16,-4 22 15 16,-1 10 4-16,-1 15-5 15,-5 7 1-15,7 19 0 16,4 10 5-16,5 23 23 16,7 9 2-16,9 7-11 15,8-3-8-15,5-15-10 16,-4-10-14-16</inkml:trace>
  <inkml:trace contextRef="#ctx0" brushRef="#br0" timeOffset="1.18694E6">2440 9422 793 0,'-4'0'403'15,"0"0"-145"-15,0 7-119 0,4 13-111 16,3 3-22-16,2 7-2 16,3 1-4-1,9-3 0-15,-1-2-1 16,4-10 4-16,7-4 14 0,-1-9 24 16,1-5 22-16,-4-4 21 15,-7-4-10-15,-8-2-12 16,-3 1-18-16,1-3-7 15,-5 0-56-15,-2-7-197 16</inkml:trace>
  <inkml:trace contextRef="#ctx0" brushRef="#br0" timeOffset="1.18706E6">2544 9234 675 0,'-5'-9'410'0,"-5"-7"-27"15,2 2-97-15,4 6-140 0,2 5-63 16,3 5-85-1,8 6-9-15,10 11-435 16</inkml:trace>
  <inkml:trace contextRef="#ctx0" brushRef="#br0" timeOffset="1.1873E6">2740 9398 888 0,'6'-3'477'0,"5"-3"-81"15,2 6-251-15,5 5-39 16,5 15-62-16,4 6-19 16,0 8-15-16,-4 0-3 0,-5-7 2 15,-3-5-4-15,2-9 3 16,5-4 4-16,-3-11 44 16,-3-10 12-16,-2-11 7 15,-8-7-2-15,0 3-49 16,3 0-66-16,-7 8-277 15</inkml:trace>
  <inkml:trace contextRef="#ctx0" brushRef="#br0" timeOffset="1.18793E6">3446 9549 721 0,'0'-9'386'0,"0"-11"-85"16,-4-2-64-16,-8-1-79 16,-1 0-30-16,-12 1-52 15,-6 5-25-15,-1 11-41 16,-5 8-14-16,3 14-19 15,7 8-4-15,7 7 2 16,11 1 1-16,15-3 7 16,10-2 5-16,10-12 10 15,9-2 4-15,6-6 8 16,-3-10 2-16,-1-3 5 16,-8-8 1-16,-6-4 1 15,-3 3 0-15,-10-9-4 0,-5-2-2 16,-6 3-3-1,1 3-2-15,-5 9-1 16,4 8 1-16,-6 3-5 16,3 4-1-16,4 7-2 15,5 3-1-15,8 7 3 16,1-1 2-16,6 2 1 16,-2-5 0-16,8-6-3 15,-2-4 5-15,5-5 10 16,1-2 2-16,-4-8 9 15,-2-3-3-15,-6-8-3 16,1-8-2-16,-6-4-3 0,-10-3 0 16,-1-1 5-16,-3 5 12 15,-4 12 11-15,8 11-2 16,-8 15-12-16,2 11-13 16,0 15-17-16,2 3 3 0,5 6-1 15,5-1 1 1,2-2-2-16,1-2-3 0,-1-4-139 15,-1-1-135-15</inkml:trace>
  <inkml:trace contextRef="#ctx0" brushRef="#br0" timeOffset="1.18843E6">3805 9501 830 0,'1'0'446'0,"0"-5"-65"16,5 2-113-16,1-1-97 15,3 3-32-15,12 3-70 16,6 0-31-16,12 3-25 15,0-5-4-15,11 0-203 16</inkml:trace>
  <inkml:trace contextRef="#ctx0" brushRef="#br0" timeOffset="1.18879E6">4236 9344 551 0,'-15'-5'313'0,"-9"-3"-58"0,1 6-115 16,2 2-29-16,9 6-58 15,6 3-19-15,15 8-13 16,5 3-1-16,10 1 1 16,2-1-3-16,0-6-3 15,-2-1 0-15,-7-8 0 16,-4-1 2-16,-13-2 11 15,-9-2 1-15,-12 0 21 16,-3 2 16-16,-4 0 17 16,4 5 9-16,8 3-7 15,3 2-15-15,13 2-23 16,8 1-8-16,17-4-11 16,12-1-1-16,15-7-7 15,2-3-1-15,1-1-61 16,-8-5-76-16</inkml:trace>
  <inkml:trace contextRef="#ctx0" brushRef="#br0" timeOffset="1.18917E6">5037 9311 706 0,'11'-5'360'0,"22"-1"-78"16,9 0-90-16,19 2-31 16,3 0-23-16,-2 2-42 15,-2 1-28-15,-17 1-38 16,-11 0-10-16,-14 3-6 15,-10 0-28-15,-8-1-57 16,-6 1-20-16,-2-1-19 16,-8 0 24-16,-4 2 47 15,4 5 18-15,1 4 25 0,9 9 16 16,5 5 26-16,2 5 7 16,4 5-5-1,1-2-10-15,2-1-19 0,0-5-4 16,-6-9-84-16,6 1-123 15</inkml:trace>
  <inkml:trace contextRef="#ctx0" brushRef="#br0" timeOffset="1.18945E6">5727 9374 1031 0,'-12'-14'479'16,"2"-9"-221"-16,-8 3-112 15,0 8-47-15,5 7-71 16,-5 5-26-16,7 16-24 16,3 5-2-16,7 9 2 15,4 7 3-15,12-1 9 16,1-1 7-16,17-8 20 16,4-12 14-16,2-7 32 15,2-14 11-15,-17-9 34 16,-3-3 4-16,-23-14-20 15,-11-1-13-15,-22-1-55 0,-12 0-40 16,-6 10 59-16</inkml:trace>
  <inkml:trace contextRef="#ctx0" brushRef="#br0" timeOffset="1.19031E6">6682 9328 446 0,'3'-4'304'15,"0"0"-38"-15,1 5-85 0,-4-1-31 16,0 0-76 0,4 26-22-16,8 46-7 0,-8-26-10 0,-1-4-13 15,-1-4-5-15,0-14-3 16,-1-6 1-16,2-9 5 16,-1-6 12-16,-2-10 2 15,0-8-9-15,0-12-30 16,1-10-21-16,5-9-13 15,2-2 2 1,10 2 14 0,6 5 3-16,11 16 2 15,1 8-2-15,-3 16 5 16,-6 6 2-16,-13 18 15 16,-5 9 9-16,-11 10 6 15,3 6 1-15,-1-5-8 16,2 1-4-16,13-15 0 15,5-1-7-15,14-15-198 16</inkml:trace>
  <inkml:trace contextRef="#ctx0" brushRef="#br0" timeOffset="1.19073E6">7346 9500 632 0,'-2'-12'326'0,"-5"-9"-75"16,-4-4-48-16,-7-2-56 15,-7 2-28-15,-10 8-58 16,-1 4-26-16,-3 21-35 16,8 11-14-16,13 9-6 15,9 5 1-15,13-3 11 16,11-6 5-16,13-8 9 16,4-6 5-16,2-8 8 15,-3-7 5-15,-9-11 3 16,-7-8 0-16,-5-11-6 15,-1-4-5-15,3-13-5 16,2-3-2-16,1-1-8 16,3 8-1-16,-2 20-1 15,3 16-3-15,7 23 3 0,2 13 0 16,11 19 0-16,3 8 2 16,-11 10-1-1,2 0 4-15,-9-9 5 0,-3-6 3 16,-1-18 5-1,-12-12 2-15,-13-7 11 16,-8-8 4-16,-11-3-1 0,-8-2-5 16,-11-1-20-16,1 3-27 15,-2 2-78-15,8 0-70 16</inkml:trace>
  <inkml:trace contextRef="#ctx0" brushRef="#br0" timeOffset="1.19104E6">7839 9362 611 0,'-7'-4'361'0,"-2"-3"-37"15,2 6-117-15,1 9-112 0,0 5-38 16,0 12-37-16,3 5-3 15,3 3 11-15,8 3 10 16,7-6 17-16,5-5 9 16,7-6 16-16,1-9 5 15,-3-10 13 1,1-7 0-16,-4-12-15 0,-2-4-9 16,-7-10-30-16,-6-4-12 15,-8-3-24-15,-4 2-52 16,-4 8-176-16</inkml:trace>
  <inkml:trace contextRef="#ctx0" brushRef="#br0" timeOffset="1.19154E6">8168 9383 627 0,'-2'-3'359'0,"-5"-3"-61"16,3 6-112-16,1 12-103 16,1 5-35-16,4 10-18 0,4 3 6 15,10 2 14 1,4-7 6-16,6-5 6 0,2-8 2 16,-5-9 1-16,-1-5-2 15,-2-6-14 1,-3-6-5-16,-2-9-15 15,-3 3-6-15,-7-8-6 0,-5 3-4 16,-1 11-13 0,-8 2-5-16,2 16-11 15,2 8-1-15,2 7 5 16,5 5 5-16,5 0 7 16,2-3 7-16,8-3 23 0,3-5 14 15,8-7 33-15,-2-5 5 0,-4-6-6 16,0-4-10-1,-10-9-31-15,-2 2-7 0,-5-5-48 16,-5-2-57 0,-12-8-143-16,-1-4-67 15,-7-6-1-15,0-4 52 16,0 0 176-16,3 1 101 16,3 8 115-16,5 6 37 15,3 13 18-15,1 6-35 0,9 10-86 16,1 5-39-16,9 10-90 15,3 4-114-15</inkml:trace>
  <inkml:trace contextRef="#ctx0" brushRef="#br0" timeOffset="1.19181E6">8645 9311 1012 0,'3'0'504'16,"9"4"-153"-1,4 7-125-15,12 8-104 0,2 4-37 0,-1 9-49 16,-1 2-13 0,-10-3-11-16,-4-4-2 0,-8-12 1 15,-5-4 2-15,-4-11 4 16,4 1 5 0,0-5 1-1,-1 2 0-15,0 1-8 0,3-13-5 0,16-44-6 16,-11 29-18-16,0 1-139 15,2 5-131 1</inkml:trace>
  <inkml:trace contextRef="#ctx0" brushRef="#br0" timeOffset="1.19214E6">9111 9369 649 0,'3'-8'358'16,"3"-7"-54"-16,-3 5-63 0,-3 8-100 31,-3 3-36-31,-9 15-61 0,-3 2-28 0,9 12-2 31,5 3 2-31,16-1 19 0,13-2 14 0,3-9 20 16,5-3 10-16,-6-12 3 16,0-5 2-16,-7-4-12 15,-10-8-10-15,-1-8-20 0,-4-8-13 16,-2-5-82 0,1-3-93-1</inkml:trace>
  <inkml:trace contextRef="#ctx0" brushRef="#br0" timeOffset="1.19235E6">9464 9282 980 0,'-1'0'488'16,"2"4"-142"-16,5 18-170 15,2 11-59-15,9 20-28 16,2 10-15-16,-1 7-36 15,-3-1-11-15,-8 1-13 16,-5-8-3-16,-2 1-3 16,2-6 0-16,-2-20-20 15,3-7-81-15</inkml:trace>
  <inkml:trace contextRef="#ctx0" brushRef="#br0" timeOffset="1.19272E6">9500 9519 898 0,'12'-6'400'16,"22"-2"-194"-16,8 3-107 15,8-1-66-15,7 8-17 16,-6 2-104-16,-4-4-42 0,-3-5-13 16,-7-5-1-16,-6-8 131 15,-4 3 78-15,-12-5 72 16,-4-2 26-16,-11-5 13 15,-3-2-23-15,-4-1-40 16,-5 3-23-16,-3 5-50 16,0 5-18-16,-6 10-32 15,4 5-9-15,2 8-7 16,1 3-4-16,6 11 16 16,6 2 8-16,6 6 12 15,3-1 18-15,7-6 22 16,1-6 12-16,4-9 12 15,3-6-7-15,-2-8-21 16,-4-3-15-16,-4 3-21 16,-4 7 4-16,-4 3-162 15</inkml:trace>
  <inkml:trace contextRef="#ctx0" brushRef="#br0" timeOffset="1.1936E6">10693 9267 546 0,'2'7'281'16,"1"7"-80"-16,3 14-94 15,-1 10 9-15,7 5-22 16,2 0-3-16,9-8 2 15,2-12-3-15,7-8-15 16,1-13-11-16,-2-12-15 0,-2-6-4 16,-11-16-6-16,-4-1-6 15,-13-10-9-15,-2 6-5 16,-8 8-15 0,-1 6-8-16,-1 17-19 0,-1 6-3 15,7 12 1 1,2 5 4-16,8 7 14 0,5-1 2 15,4 2 3-15,2-1 2 0,0-8 3 16,2-4 2-16,-3-8 4 16,2-5 1-1,1-8 2-15,2-2 0 16,4-8-2-16,0-3-2 16,2 1-4-16,-1-2-4 0,2 10-7 15,0 10-7-15,1 14 11 16,-4 13 4-16,-10 12 19 15,-2 2 18-15,-12 1 13 16,-3-6 4-16,-11-15-4 16,-1 0-8-16,4-15-57 15,-1-9-91-15</inkml:trace>
  <inkml:trace contextRef="#ctx0" brushRef="#br0" timeOffset="1.19399E6">11951 9411 986 0,'2'10'431'0,"1"8"-230"0,-1 1-44 16,0-4-82-16,-2-3-24 16,0-4-16-16,-3-7 0 15,-5-7-4-15,0-8-16 16,-4-6-31-16,2-6-11 16,5-4-5-16,4-1 11 0,8 0 5 15,7 6-2-15,10 6 5 16,7 9 12-16,9 13 38 15,1 8 15-15,-10 12 19 0,-5 7-5 16,-15 2-25 0,-8 6-7-16,2-2-20 15,-2-6 23-15,5-4-162 16,4-6-153-16</inkml:trace>
  <inkml:trace contextRef="#ctx0" brushRef="#br0" timeOffset="1.19428E6">12271 9489 933 0,'3'0'423'0,"9"3"-177"16,6 3-61-16,9 3-64 15,8 3-11-15,0-5-29 0,4-5-12 16,-7-7-13 0,-3-3-5-16,-5-10-5 0,-8-1-4 15,-12-8-12-15,-9-5-4 16,-12-5-10-16,-7 2-5 15,-8 5-11-15,0 9-4 16,2 14-14-16,5 8-4 16,6 16-1-16,3 8 4 0,8 15 9 15,2 6 2-15,9 3 8 16,4 2 0-16,3-4 1 16,3-9 4-1,-1-6-24-15,2-5-82 0</inkml:trace>
  <inkml:trace contextRef="#ctx0" brushRef="#br0" timeOffset="1.19461E6">12853 9508 572 0,'0'-12'385'15,"0"-7"3"-15,-9-8-145 0,-7-2-46 16,-3 0-67-16,-3 2-35 16,-1 7-56-1,0 7-18-15,1 12-27 0,4 7-10 16,3 13-11-16,7 5 1 16,7 5 14-16,4 2 11 15,7-6 22-15,1-5 13 16,2-11 31-16,-1-6 28 15,-12-13 25-15,-1-6 1 16,-10-10-24-16,-5-5-34 16,7 8-41-16,3 6-20 0,6 18-67 15,8 11-87-15</inkml:trace>
  <inkml:trace contextRef="#ctx0" brushRef="#br0" timeOffset="1.195E6">12906 9304 617 0,'0'-5'416'0,"1"-3"25"0,14 8-218 0,10 3-38 16,18 18-45-1,5 10-20 1,4 15-40-16,-7 2-19 0,-27-8-20 16,-8-5 1-1,-25-16-2-15,-14-7-2 0,-9-10-9 16,-6-5-25-16,4-14 64 16</inkml:trace>
  <inkml:trace contextRef="#ctx0" brushRef="#br0" timeOffset="1.19541E6">13758 9275 1167 0,'17'4'522'0,"10"8"-242"0,23 13-129 16,3 4-17-16,2 12-47 15,-10-1-25-15,-8-4-31 16,-7-5-8-16,-7-12-22 16,-2-4-26-16,-8-15-180 15,-6-8-232-15</inkml:trace>
  <inkml:trace contextRef="#ctx0" brushRef="#br0" timeOffset="1.19552E6">14096 9261 985 0,'-10'0'514'0,"-10"-1"-169"15,-7 10-132-15,-2 7-51 16,-9 13-68-16,-4 6-24 16,-3 6-30-1,-3-1-11-15,9-3-18 0,2-6-11 0</inkml:trace>
  <inkml:trace contextRef="#ctx0" brushRef="#br0" timeOffset="1.19676E6">14939 9315 641 0,'13'-11'373'16,"9"-5"-76"0,9 5-89-16,5 3-39 15,-1 15-70-15,-6 8-31 16,-13 15-29-16,-12 8-6 15,-16 6-10-15,-4 1-2 0,-1-11-8 32,-2-6-2-32,15-13-6 15,3-9 1-15,6-15 1 16,10-4 1-16,5-15 1 16,-3-4-2-16,-3-6-2 15,1-1 0-15,-7 1-1 0,4 8 1 16,-4 9-2-16,-6 8-4 15,-5 13-10-15,-2 6-2 16,-5 11-4-16,7 6 3 16,6 13 6-16,4 0 1 15,9-3 5-15,3-5 2 16,11-10-10-16,5-4-36 16,11-12-78-16,0-4-40 15,4-16-18-15,-3-2 36 0,-3-5 79 16,-5 1 40-16,-8 4 62 15,-4 2 30-15,-17 8 41 16,-1 10 33-16,-10 13 21 16,-11 5-13-16,-4 9-30 15,-9-1-30-15,-6-2-50 16,2-6-13-16,-1-10-7 16,2-8-3-16,6-10-15 15,4-13-13-15,9-9-12 16,4 0-3-16,10-2 6 15,5 7 6-15,7 10 0 16,2 6-2-16,5 16 0 16,-2 8 2-16,0 16 7 15,1 4 6-15,0 10 10 16,5-4 4-16,-2-10 3 16,2-9 2-16,-2-18-3 15,0-2 1-15,-2-13 3 0,-3-6-1 16,-7-5 2-16,-5-8-1 15,-3-4-2-15,-3 4-3 16,-3 7-8-16,-2 7 7 16,-5 17-1-16,3 6 3 15,4 17 5-15,0 6-8 16,10 10-2-16,-1 1-2 16,6-9-14-16,4-2-18 0</inkml:trace>
  <inkml:trace contextRef="#ctx0" brushRef="#br0" timeOffset="1.19732E6">16606 9346 835 0,'0'16'335'0,"1"21"-214"16,3 7-39-16,4 2-20 16,1-4-19-16,3-11-15 15,-1-9-5-15,-7-14 2 16,1-1 8-16,-3-12-2 15,-7-10-10-15,4-9-15 0,-4-18-12 16,2-9-3-16,3 1 7 16,4-1-3-1,6 10 10-15,10 17 10 16,5 13 4-16,2 19 22 16,2 12-2-16,-4 18 5 0,-2 0 3 15,-2 7-13 1,-2-4-5-16,-1-9-11 15,3 0-7-15,3-15-131 16,1-2-293-16</inkml:trace>
  <inkml:trace contextRef="#ctx0" brushRef="#br0" timeOffset="1.19773E6">17280 9331 727 0,'3'10'400'0,"0"1"-71"15,-4 13-141-15,-7 3-12 0,-13-1-65 16,-3 2-29-16,-6-11-46 16,-1-3-9-16,2-13-16 15,3-8-25-15,9-9-58 16,0-8-23-16,9-6-14 16,0-2 19-16,1-1 45 0,11 7 15 15,4 10 3-15,7 12-2 16,6 18 19-1,-3 9 15-15,9 15 36 16,1 1 15-16,4 1 0 16,3-6-6-16,2-14-16 15,0-2-9-15,-6-18-3 0,-2-4 2 16,-9-11 2-16,-4-6 1 16,-6-9 4-1,-1 0 9-15,-4-1 5 0,-3 1 3 16,1 14-9-1,-2 4-16-15,1 18-12 0,3 11-6 0,3 16-7 32,0 6 2-32,0 2 0 0,0-3-1 15,1-3-4-15,0-11-49 16,-5-11-175-16</inkml:trace>
  <inkml:trace contextRef="#ctx0" brushRef="#br0" timeOffset="1.19786E6">17409 9040 997 0,'-3'-8'474'0,"-4"-4"-232"0,6 11-105 15,7 10-95-15,7 8-133 0</inkml:trace>
  <inkml:trace contextRef="#ctx0" brushRef="#br0" timeOffset="1.19818E6">17584 9432 963 0,'13'5'433'0,"14"8"-197"16,6-5-54-16,6-1-73 0,-1-6-25 16,0-5-36-16,-7-3-9 15,-9-12-8 1,-6 0-2-16,-13-6-9 0,-6-3-5 15,-19-6-13-15,-7 5-4 16,-12 5-10-16,-2 9-4 0,5 15-2 16,3 11-2-16,14 18 1 0,4 10 4 15,14 15 5 1,5 2 2 0,11 4 8-16,4-1 3 15,4-8 3-15,3-4 1 16,-5-10 0-16,-4-6 2 15,-3-14-74-15,1-3-234 16</inkml:trace>
  <inkml:trace contextRef="#ctx0" brushRef="#br0" timeOffset="1.19845E6">17974 9315 1194 0,'8'5'509'0,"9"3"-280"16,-1 20-108-16,6 3-29 15,-6 4-36-15,-3 1-16 16,-1-12-21-16,-1-5-4 16,-3-9 1-16,1-9 12 15,5-8 15-15,2-5 4 16,5-12-1-16,0-4-9 15,-6-13-14-15,-4 3-6 0,-7 0-28 16,-3 10-73-16</inkml:trace>
  <inkml:trace contextRef="#ctx0" brushRef="#br0" timeOffset="1.19907E6">18515 9440 535 0,'2'-14'372'0,"2"-10"5"16,-4-2-153-16,-3 1-38 15,-9-3-65-15,-2 3-24 16,-3 6-47-1,-3 6-21-15,0 13-30 0,-5 2-10 16,6 13-10-16,3 6-1 16,11 11 4-16,6 5 3 15,12 0 13-15,4-3 6 16,6-9 9 0,-1-11 3-16,0-10 5 0,-3-5 2 15,-6-12-3-15,4-3 0 0,-7-5-5 16,-3-3-3-1,0 1-3-15,-7 3-3 16,-4 4-6-16,3 6-6 16,-5 9-9-16,5 2-1 0,1 12 0 15,3 0 5 1,6 7 7-16,2 4 2 0,10-3 19 16,6-4 7-16,1-6 6 15,6-9 5-15,-4-8-10 16,-3-3-2-16,-5-13-1 15,-2-7-2-15,-3-2-9 16,-2-6 21-16,-2 4 23 0,-6 2 6 16,-4 8 11-1,0 8-21-15,-3 15-31 16,2 10-7-16,3 21-11 0,3 15-1 0,7 18 4 16,3 5-1-16,2 0-3 15,-3-6-1-15,-4-12 1 16,-8-11-1-16,-2-12 3 15,-4-11-40-15,-1-11-147 32,-1-6-160-32</inkml:trace>
  <inkml:trace contextRef="#ctx0" brushRef="#br0" timeOffset="1.19922E6">18827 9455 1143 0,'15'0'503'0,"22"1"-239"15,8 2-88-15,6 5-77 16,-1 0-32-16,0-3-136 0,-5-2-379 16</inkml:trace>
  <inkml:trace contextRef="#ctx0" brushRef="#br0" timeOffset="1.19961E6">19370 9158 975 0,'-12'-4'406'16,"-6"-3"-232"0,-3 5-108-16,4 3-30 0,6 6-20 15,4 4 1-15,14 3 9 16,5 1 8-16,11 2 6 15,5-3 1-15,-1-1-10 32,-3-4-4-32,-7-4-4 0,-5-4-2 15,-7-2 0-15,-5-3-1 0,-5 1-4 16,4 2-2-16,-9-1-7 0,-46 1 1 31,29 9-3-31,6 3 7 0,7 4 23 0,8 4 10 16,9 3 33-16,8 5 5 15,10-3-2-15,2-2-6 16,4-7-22-16,1-4-11 31,3-10-20-31,2-3 2 0,-1-7-163 16</inkml:trace>
  <inkml:trace contextRef="#ctx0" brushRef="#br0" timeOffset="1.19985E6">19931 9164 1268 0,'0'-4'610'16,"-1"-3"-246"-16,1 4-183 0,0 3-56 15,0 0-84-15,0 0-22 16,0 0-19-16,0 0 5 16,0 0-146-16,2 5-100 15</inkml:trace>
  <inkml:trace contextRef="#ctx0" brushRef="#br0" timeOffset="1.20007E6">19902 9395 1101 0,'3'3'538'0,"-2"-1"-179"16,-2 4-85-16,-1-6-67 16,2 0-30-16,0 0-23 15,0 0-12-15,0 0-20 16,0 0-25-16,0 0-47 15,0 0-14-15,2-1-14 16,0 0-71-16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211446-9763-490C-9B42-7CF221C0678C}" type="datetimeFigureOut">
              <a:rPr lang="en-US" smtClean="0"/>
              <a:t>11/6/2023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8264D0-572B-4170-A745-EE9C781228E6}" type="slidenum">
              <a:rPr lang="en-US" smtClean="0"/>
              <a:t>‹#›</a:t>
            </a:fld>
            <a:endParaRPr lang="en-US"/>
          </a:p>
        </p:txBody>
      </p:sp>
    </p:spTree>
    <p:extLst>
      <p:ext uri="{BB962C8B-B14F-4D97-AF65-F5344CB8AC3E}">
        <p14:creationId xmlns:p14="http://schemas.microsoft.com/office/powerpoint/2010/main" val="213770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72DCB121-525A-438D-8FD9-7B2708CF85C9}" type="slidenum">
              <a:rPr lang="el-GR" smtClean="0"/>
              <a:t>2</a:t>
            </a:fld>
            <a:endParaRPr lang="el-GR"/>
          </a:p>
        </p:txBody>
      </p:sp>
    </p:spTree>
    <p:extLst>
      <p:ext uri="{BB962C8B-B14F-4D97-AF65-F5344CB8AC3E}">
        <p14:creationId xmlns:p14="http://schemas.microsoft.com/office/powerpoint/2010/main" val="2087185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264D0-572B-4170-A745-EE9C781228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2044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DCB121-525A-438D-8FD9-7B2708CF85C9}" type="slidenum">
              <a:rPr lang="el-GR" smtClean="0"/>
              <a:pPr/>
              <a:t>30</a:t>
            </a:fld>
            <a:endParaRPr lang="el-GR"/>
          </a:p>
        </p:txBody>
      </p:sp>
    </p:spTree>
    <p:extLst>
      <p:ext uri="{BB962C8B-B14F-4D97-AF65-F5344CB8AC3E}">
        <p14:creationId xmlns:p14="http://schemas.microsoft.com/office/powerpoint/2010/main" val="2778159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733367"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7" y="4421084"/>
            <a:ext cx="3309803" cy="1260629"/>
          </a:xfrm>
        </p:spPr>
        <p:txBody>
          <a:bodyPr>
            <a:normAutofit/>
          </a:bodyPr>
          <a:lstStyle>
            <a:lvl1pPr marL="0" indent="0" algn="l">
              <a:buNone/>
              <a:defRPr sz="1800">
                <a:solidFill>
                  <a:srgbClr val="42424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9"/>
            <a:ext cx="2133600" cy="750981"/>
          </a:xfrm>
        </p:spPr>
        <p:txBody>
          <a:bodyPr anchor="b"/>
          <a:lstStyle>
            <a:lvl1pPr algn="l">
              <a:defRPr sz="2400"/>
            </a:lvl1pPr>
          </a:lstStyle>
          <a:p>
            <a:fld id="{1D8BD707-D9CF-40AE-B4C6-C98DA3205C09}" type="datetimeFigureOut">
              <a:rPr lang="en-US" smtClean="0"/>
              <a:pPr/>
              <a:t>11/6/2023</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5303520" y="5719970"/>
            <a:ext cx="2831592" cy="365125"/>
          </a:xfrm>
        </p:spPr>
        <p:txBody>
          <a:bodyPr>
            <a:normAutofit/>
          </a:bodyPr>
          <a:lstStyle>
            <a:lvl1pPr>
              <a:defRPr>
                <a:solidFill>
                  <a:schemeClr val="accent1"/>
                </a:solidFill>
              </a:defRPr>
            </a:lvl1pPr>
          </a:lstStyle>
          <a:p>
            <a:endParaRPr lang="en-US" dirty="0">
              <a:solidFill>
                <a:srgbClr val="94C600"/>
              </a:solidFill>
            </a:endParaRPr>
          </a:p>
        </p:txBody>
      </p:sp>
      <p:sp>
        <p:nvSpPr>
          <p:cNvPr id="6" name="Slide Number Placeholder 5"/>
          <p:cNvSpPr>
            <a:spLocks noGrp="1"/>
          </p:cNvSpPr>
          <p:nvPr>
            <p:ph type="sldNum" sz="quarter" idx="12"/>
          </p:nvPr>
        </p:nvSpPr>
        <p:spPr>
          <a:xfrm>
            <a:off x="4649097" y="5719970"/>
            <a:ext cx="643666" cy="365125"/>
          </a:xfrm>
        </p:spPr>
        <p:txBody>
          <a:bodyPr/>
          <a:lstStyle>
            <a:lvl1pPr>
              <a:defRPr>
                <a:solidFill>
                  <a:schemeClr val="accent1"/>
                </a:solidFill>
              </a:defRPr>
            </a:lvl1pPr>
          </a:lstStyle>
          <a:p>
            <a:fld id="{B6F15528-21DE-4FAA-801E-634DDDAF4B2B}" type="slidenum">
              <a:rPr lang="en-US" smtClean="0">
                <a:solidFill>
                  <a:srgbClr val="94C600"/>
                </a:solidFill>
              </a:rPr>
              <a:pPr/>
              <a:t>‹#›</a:t>
            </a:fld>
            <a:endParaRPr lang="en-US" dirty="0">
              <a:solidFill>
                <a:srgbClr val="94C600"/>
              </a:solidFill>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46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96266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7"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576578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1D8BD707-D9CF-40AE-B4C6-C98DA3205C09}" type="datetimeFigureOut">
              <a:rPr lang="en-US" smtClean="0"/>
              <a:pPr/>
              <a:t>11/6/2023</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solidFill>
                <a:srgbClr val="0F6FC6"/>
              </a:solidFill>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B6F15528-21DE-4FAA-801E-634DDDAF4B2B}" type="slidenum">
              <a:rPr lang="en-US" smtClean="0">
                <a:solidFill>
                  <a:srgbClr val="0F6FC6"/>
                </a:solidFill>
              </a:rPr>
              <a:pPr/>
              <a:t>‹#›</a:t>
            </a:fld>
            <a:endParaRPr lang="en-US" dirty="0">
              <a:solidFill>
                <a:srgbClr val="0F6FC6"/>
              </a:solidFill>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107479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dirty="0"/>
          </a:p>
        </p:txBody>
      </p:sp>
      <p:sp>
        <p:nvSpPr>
          <p:cNvPr id="5" name="Footer Placeholder 4"/>
          <p:cNvSpPr>
            <a:spLocks noGrp="1"/>
          </p:cNvSpPr>
          <p:nvPr>
            <p:ph type="ftr" sz="quarter" idx="11"/>
          </p:nvPr>
        </p:nvSpPr>
        <p:spPr/>
        <p:txBody>
          <a:bodyPr/>
          <a:lstStyle/>
          <a:p>
            <a:endParaRPr lang="en-US" dirty="0">
              <a:solidFill>
                <a:srgbClr val="0F6FC6"/>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56131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dirty="0"/>
          </a:p>
        </p:txBody>
      </p:sp>
      <p:sp>
        <p:nvSpPr>
          <p:cNvPr id="5" name="Footer Placeholder 4"/>
          <p:cNvSpPr>
            <a:spLocks noGrp="1"/>
          </p:cNvSpPr>
          <p:nvPr>
            <p:ph type="ftr" sz="quarter" idx="11"/>
          </p:nvPr>
        </p:nvSpPr>
        <p:spPr/>
        <p:txBody>
          <a:bodyPr/>
          <a:lstStyle/>
          <a:p>
            <a:endParaRPr lang="en-US" dirty="0">
              <a:solidFill>
                <a:srgbClr val="0F6FC6"/>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898214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11/6/2023</a:t>
            </a:fld>
            <a:endParaRPr lang="en-US" dirty="0"/>
          </a:p>
        </p:txBody>
      </p:sp>
      <p:sp>
        <p:nvSpPr>
          <p:cNvPr id="6" name="Footer Placeholder 5"/>
          <p:cNvSpPr>
            <a:spLocks noGrp="1"/>
          </p:cNvSpPr>
          <p:nvPr>
            <p:ph type="ftr" sz="quarter" idx="11"/>
          </p:nvPr>
        </p:nvSpPr>
        <p:spPr/>
        <p:txBody>
          <a:bodyPr/>
          <a:lstStyle/>
          <a:p>
            <a:endParaRPr lang="en-US" dirty="0">
              <a:solidFill>
                <a:srgbClr val="0F6FC6"/>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6942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11/6/2023</a:t>
            </a:fld>
            <a:endParaRPr lang="en-US" dirty="0"/>
          </a:p>
        </p:txBody>
      </p:sp>
      <p:sp>
        <p:nvSpPr>
          <p:cNvPr id="8" name="Footer Placeholder 7"/>
          <p:cNvSpPr>
            <a:spLocks noGrp="1"/>
          </p:cNvSpPr>
          <p:nvPr>
            <p:ph type="ftr" sz="quarter" idx="11"/>
          </p:nvPr>
        </p:nvSpPr>
        <p:spPr/>
        <p:txBody>
          <a:bodyPr/>
          <a:lstStyle/>
          <a:p>
            <a:endParaRPr lang="en-US" dirty="0">
              <a:solidFill>
                <a:srgbClr val="0F6FC6"/>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05455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11/6/2023</a:t>
            </a:fld>
            <a:endParaRPr lang="en-US" dirty="0"/>
          </a:p>
        </p:txBody>
      </p:sp>
      <p:sp>
        <p:nvSpPr>
          <p:cNvPr id="4" name="Footer Placeholder 3"/>
          <p:cNvSpPr>
            <a:spLocks noGrp="1"/>
          </p:cNvSpPr>
          <p:nvPr>
            <p:ph type="ftr" sz="quarter" idx="11"/>
          </p:nvPr>
        </p:nvSpPr>
        <p:spPr/>
        <p:txBody>
          <a:bodyPr/>
          <a:lstStyle/>
          <a:p>
            <a:endParaRPr lang="en-US" dirty="0">
              <a:solidFill>
                <a:srgbClr val="0F6FC6"/>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994530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11/6/2023</a:t>
            </a:fld>
            <a:endParaRPr lang="en-US" dirty="0"/>
          </a:p>
        </p:txBody>
      </p:sp>
      <p:sp>
        <p:nvSpPr>
          <p:cNvPr id="3" name="Footer Placeholder 2"/>
          <p:cNvSpPr>
            <a:spLocks noGrp="1"/>
          </p:cNvSpPr>
          <p:nvPr>
            <p:ph type="ftr" sz="quarter" idx="11"/>
          </p:nvPr>
        </p:nvSpPr>
        <p:spPr/>
        <p:txBody>
          <a:bodyPr/>
          <a:lstStyle/>
          <a:p>
            <a:endParaRPr lang="en-US" dirty="0">
              <a:solidFill>
                <a:srgbClr val="0F6FC6"/>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915642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Date Placeholder 4"/>
          <p:cNvSpPr>
            <a:spLocks noGrp="1"/>
          </p:cNvSpPr>
          <p:nvPr>
            <p:ph type="dt" sz="half" idx="10"/>
          </p:nvPr>
        </p:nvSpPr>
        <p:spPr/>
        <p:txBody>
          <a:bodyPr/>
          <a:lstStyle/>
          <a:p>
            <a:fld id="{1D8BD707-D9CF-40AE-B4C6-C98DA3205C09}" type="datetimeFigureOut">
              <a:rPr lang="en-US" smtClean="0"/>
              <a:pPr/>
              <a:t>11/6/2023</a:t>
            </a:fld>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solidFill>
                <a:srgbClr val="0F6FC6"/>
              </a:solidFill>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20453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2189608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11/6/2023</a:t>
            </a:fld>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solidFill>
                <a:srgbClr val="0F6FC6"/>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23780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dirty="0"/>
          </a:p>
        </p:txBody>
      </p:sp>
      <p:sp>
        <p:nvSpPr>
          <p:cNvPr id="5" name="Footer Placeholder 4"/>
          <p:cNvSpPr>
            <a:spLocks noGrp="1"/>
          </p:cNvSpPr>
          <p:nvPr>
            <p:ph type="ftr" sz="quarter" idx="11"/>
          </p:nvPr>
        </p:nvSpPr>
        <p:spPr/>
        <p:txBody>
          <a:bodyPr/>
          <a:lstStyle/>
          <a:p>
            <a:endParaRPr lang="en-US" dirty="0">
              <a:solidFill>
                <a:srgbClr val="0F6FC6"/>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561172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dirty="0"/>
          </a:p>
        </p:txBody>
      </p:sp>
      <p:sp>
        <p:nvSpPr>
          <p:cNvPr id="5" name="Footer Placeholder 4"/>
          <p:cNvSpPr>
            <a:spLocks noGrp="1"/>
          </p:cNvSpPr>
          <p:nvPr>
            <p:ph type="ftr" sz="quarter" idx="11"/>
          </p:nvPr>
        </p:nvSpPr>
        <p:spPr/>
        <p:txBody>
          <a:bodyPr/>
          <a:lstStyle/>
          <a:p>
            <a:endParaRPr lang="en-US" dirty="0">
              <a:solidFill>
                <a:srgbClr val="0F6FC6"/>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179139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4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24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0F6FC6"/>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1273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516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15983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62311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7411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2581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556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7" y="2900831"/>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6" y="4267204"/>
            <a:ext cx="6637467" cy="1520413"/>
          </a:xfrm>
        </p:spPr>
        <p:txBody>
          <a:bodyPr anchor="t"/>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11/6/2023</a:t>
            </a:fld>
            <a:endParaRPr lang="en-US" dirty="0"/>
          </a:p>
        </p:txBody>
      </p:sp>
      <p:sp>
        <p:nvSpPr>
          <p:cNvPr id="5" name="Footer Placeholder 4"/>
          <p:cNvSpPr>
            <a:spLocks noGrp="1"/>
          </p:cNvSpPr>
          <p:nvPr>
            <p:ph type="ftr" sz="quarter" idx="11"/>
          </p:nvPr>
        </p:nvSpPr>
        <p:spPr/>
        <p:txBody>
          <a:bodyPr/>
          <a:lstStyle/>
          <a:p>
            <a:endParaRPr lang="en-US" dirty="0">
              <a:solidFill>
                <a:srgbClr val="94C6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8843732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888393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435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567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436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733367"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7" y="4421084"/>
            <a:ext cx="3309803" cy="1260629"/>
          </a:xfrm>
        </p:spPr>
        <p:txBody>
          <a:bodyPr>
            <a:normAutofit/>
          </a:bodyPr>
          <a:lstStyle>
            <a:lvl1pPr marL="0" indent="0" algn="l">
              <a:buNone/>
              <a:defRPr sz="1800">
                <a:solidFill>
                  <a:srgbClr val="42424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9"/>
            <a:ext cx="2133600" cy="750981"/>
          </a:xfrm>
        </p:spPr>
        <p:txBody>
          <a:bodyPr anchor="b"/>
          <a:lstStyle>
            <a:lvl1pPr algn="l">
              <a:defRPr sz="24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4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24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5303520" y="5719970"/>
            <a:ext cx="2831592" cy="365125"/>
          </a:xfrm>
        </p:spPr>
        <p:txBody>
          <a:bodyPr>
            <a:normAutofit/>
          </a:bodyPr>
          <a:lstStyle>
            <a:lvl1pPr>
              <a:defRPr>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4649097" y="5719970"/>
            <a:ext cx="643666" cy="365125"/>
          </a:xfrm>
        </p:spPr>
        <p:txBody>
          <a:bodyPr/>
          <a:lstStyle>
            <a:lvl1pPr>
              <a:defRPr>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94C6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4508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020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7" y="2900831"/>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6" y="4267204"/>
            <a:ext cx="6637467" cy="1520413"/>
          </a:xfrm>
        </p:spPr>
        <p:txBody>
          <a:bodyPr anchor="t"/>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4858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28863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2" y="2316009"/>
            <a:ext cx="3057148" cy="639762"/>
          </a:xfrm>
        </p:spPr>
        <p:txBody>
          <a:bodyPr anchor="b"/>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8"/>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9" y="2316010"/>
            <a:ext cx="3055717" cy="639762"/>
          </a:xfrm>
        </p:spPr>
        <p:txBody>
          <a:bodyPr anchor="b"/>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8"/>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5159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925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11/6/2023</a:t>
            </a:fld>
            <a:endParaRPr lang="en-US" dirty="0"/>
          </a:p>
        </p:txBody>
      </p:sp>
      <p:sp>
        <p:nvSpPr>
          <p:cNvPr id="6" name="Footer Placeholder 5"/>
          <p:cNvSpPr>
            <a:spLocks noGrp="1"/>
          </p:cNvSpPr>
          <p:nvPr>
            <p:ph type="ftr" sz="quarter" idx="11"/>
          </p:nvPr>
        </p:nvSpPr>
        <p:spPr/>
        <p:txBody>
          <a:bodyPr/>
          <a:lstStyle/>
          <a:p>
            <a:endParaRPr lang="en-US" dirty="0">
              <a:solidFill>
                <a:srgbClr val="94C6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0090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068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8" name="Rectangle 57"/>
          <p:cNvSpPr/>
          <p:nvPr/>
        </p:nvSpPr>
        <p:spPr>
          <a:xfrm>
            <a:off x="905573" y="601887"/>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145896"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9"/>
            <a:ext cx="3493664"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2" name="Title 1"/>
          <p:cNvSpPr>
            <a:spLocks noGrp="1"/>
          </p:cNvSpPr>
          <p:nvPr>
            <p:ph type="title"/>
          </p:nvPr>
        </p:nvSpPr>
        <p:spPr>
          <a:xfrm>
            <a:off x="4739833" y="2657438"/>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3" y="4136994"/>
            <a:ext cx="3298784" cy="1517904"/>
          </a:xfrm>
        </p:spPr>
        <p:txBody>
          <a:bodyPr>
            <a:normAutofit/>
          </a:bodyPr>
          <a:lstStyle>
            <a:lvl1pPr marL="0" indent="0">
              <a:buNone/>
              <a:defRPr sz="1600">
                <a:solidFill>
                  <a:srgbClr val="424242"/>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41574476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Rectangle 101"/>
          <p:cNvSpPr/>
          <p:nvPr/>
        </p:nvSpPr>
        <p:spPr>
          <a:xfrm>
            <a:off x="905573" y="601887"/>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10" y="693795"/>
            <a:ext cx="3359623" cy="5468112"/>
          </a:xfrm>
        </p:spPr>
        <p:txBody>
          <a:bodyPr/>
          <a:lstStyle>
            <a:lvl1pPr marL="0" indent="0">
              <a:buNone/>
              <a:defRPr sz="3200">
                <a:solidFill>
                  <a:schemeClr val="accent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2" y="4133092"/>
            <a:ext cx="3300573" cy="1519561"/>
          </a:xfrm>
        </p:spPr>
        <p:txBody>
          <a:bodyPr>
            <a:normAutofit/>
          </a:bodyPr>
          <a:lstStyle>
            <a:lvl1pPr marL="0" indent="0">
              <a:buNone/>
              <a:defRPr sz="1600">
                <a:solidFill>
                  <a:srgbClr val="424242"/>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9"/>
            <a:ext cx="3493664"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6848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962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7"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2834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4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24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0F6FC6"/>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8421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5748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200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70331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18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2" y="2316009"/>
            <a:ext cx="3057148" cy="639762"/>
          </a:xfrm>
        </p:spPr>
        <p:txBody>
          <a:bodyPr anchor="b"/>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8"/>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9" y="2316010"/>
            <a:ext cx="3055717" cy="639762"/>
          </a:xfrm>
        </p:spPr>
        <p:txBody>
          <a:bodyPr anchor="b"/>
          <a:lstStyle>
            <a:lvl1pPr marL="0" indent="0">
              <a:buNone/>
              <a:defRPr sz="24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8"/>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11/6/2023</a:t>
            </a:fld>
            <a:endParaRPr lang="en-US" dirty="0"/>
          </a:p>
        </p:txBody>
      </p:sp>
      <p:sp>
        <p:nvSpPr>
          <p:cNvPr id="8" name="Footer Placeholder 7"/>
          <p:cNvSpPr>
            <a:spLocks noGrp="1"/>
          </p:cNvSpPr>
          <p:nvPr>
            <p:ph type="ftr" sz="quarter" idx="11"/>
          </p:nvPr>
        </p:nvSpPr>
        <p:spPr/>
        <p:txBody>
          <a:bodyPr/>
          <a:lstStyle/>
          <a:p>
            <a:endParaRPr lang="en-US" dirty="0">
              <a:solidFill>
                <a:srgbClr val="94C600"/>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565011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19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5698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407370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779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9233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566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4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11/6/2023</a:t>
            </a:fld>
            <a:endParaRPr kumimoji="0" lang="en-US" sz="24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0F6FC6"/>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2133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7461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7596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0681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11/6/2023</a:t>
            </a:fld>
            <a:endParaRPr lang="en-US" dirty="0"/>
          </a:p>
        </p:txBody>
      </p:sp>
      <p:sp>
        <p:nvSpPr>
          <p:cNvPr id="4" name="Footer Placeholder 3"/>
          <p:cNvSpPr>
            <a:spLocks noGrp="1"/>
          </p:cNvSpPr>
          <p:nvPr>
            <p:ph type="ftr" sz="quarter" idx="11"/>
          </p:nvPr>
        </p:nvSpPr>
        <p:spPr/>
        <p:txBody>
          <a:bodyPr/>
          <a:lstStyle/>
          <a:p>
            <a:endParaRPr lang="en-US" dirty="0">
              <a:solidFill>
                <a:srgbClr val="94C600"/>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6072212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43909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88783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8127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243167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8641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2715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2895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11/6/2023</a:t>
            </a:fld>
            <a:endParaRPr lang="en-US" dirty="0"/>
          </a:p>
        </p:txBody>
      </p:sp>
      <p:sp>
        <p:nvSpPr>
          <p:cNvPr id="3" name="Footer Placeholder 2"/>
          <p:cNvSpPr>
            <a:spLocks noGrp="1"/>
          </p:cNvSpPr>
          <p:nvPr>
            <p:ph type="ftr" sz="quarter" idx="11"/>
          </p:nvPr>
        </p:nvSpPr>
        <p:spPr/>
        <p:txBody>
          <a:bodyPr/>
          <a:lstStyle/>
          <a:p>
            <a:endParaRPr lang="en-US" dirty="0">
              <a:solidFill>
                <a:srgbClr val="94C6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164240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Date Placeholder 4"/>
          <p:cNvSpPr>
            <a:spLocks noGrp="1"/>
          </p:cNvSpPr>
          <p:nvPr>
            <p:ph type="dt" sz="half" idx="10"/>
          </p:nvPr>
        </p:nvSpPr>
        <p:spPr/>
        <p:txBody>
          <a:bodyPr/>
          <a:lstStyle/>
          <a:p>
            <a:fld id="{1D8BD707-D9CF-40AE-B4C6-C98DA3205C09}" type="datetimeFigureOut">
              <a:rPr lang="en-US" smtClean="0"/>
              <a:pPr/>
              <a:t>11/6/2023</a:t>
            </a:fld>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58" name="Rectangle 57"/>
          <p:cNvSpPr/>
          <p:nvPr/>
        </p:nvSpPr>
        <p:spPr>
          <a:xfrm>
            <a:off x="905573" y="601887"/>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145896"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641448" y="5724839"/>
            <a:ext cx="3493664" cy="365125"/>
          </a:xfrm>
        </p:spPr>
        <p:txBody>
          <a:bodyPr>
            <a:normAutofit/>
          </a:bodyPr>
          <a:lstStyle/>
          <a:p>
            <a:endParaRPr lang="en-US" dirty="0">
              <a:solidFill>
                <a:srgbClr val="94C600"/>
              </a:solidFill>
            </a:endParaRPr>
          </a:p>
        </p:txBody>
      </p:sp>
      <p:sp>
        <p:nvSpPr>
          <p:cNvPr id="2" name="Title 1"/>
          <p:cNvSpPr>
            <a:spLocks noGrp="1"/>
          </p:cNvSpPr>
          <p:nvPr>
            <p:ph type="title"/>
          </p:nvPr>
        </p:nvSpPr>
        <p:spPr>
          <a:xfrm>
            <a:off x="4739833" y="2657438"/>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3" y="4136994"/>
            <a:ext cx="3298784" cy="1517904"/>
          </a:xfrm>
        </p:spPr>
        <p:txBody>
          <a:bodyPr>
            <a:normAutofit/>
          </a:bodyPr>
          <a:lstStyle>
            <a:lvl1pPr marL="0" indent="0">
              <a:buNone/>
              <a:defRPr sz="1600">
                <a:solidFill>
                  <a:srgbClr val="424242"/>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1624072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Rectangle 101"/>
          <p:cNvSpPr/>
          <p:nvPr/>
        </p:nvSpPr>
        <p:spPr>
          <a:xfrm>
            <a:off x="905573" y="601887"/>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10" y="693795"/>
            <a:ext cx="3359623" cy="5468112"/>
          </a:xfrm>
        </p:spPr>
        <p:txBody>
          <a:bodyPr/>
          <a:lstStyle>
            <a:lvl1pPr marL="0" indent="0">
              <a:buNone/>
              <a:defRPr sz="3200">
                <a:solidFill>
                  <a:schemeClr val="accent1"/>
                </a:solidFil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2" y="4133092"/>
            <a:ext cx="3300573" cy="1519561"/>
          </a:xfrm>
        </p:spPr>
        <p:txBody>
          <a:bodyPr>
            <a:normAutofit/>
          </a:bodyPr>
          <a:lstStyle>
            <a:lvl1pPr marL="0" indent="0">
              <a:buNone/>
              <a:defRPr sz="1600">
                <a:solidFill>
                  <a:srgbClr val="424242"/>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11/6/2023</a:t>
            </a:fld>
            <a:endParaRPr lang="en-US" dirty="0"/>
          </a:p>
        </p:txBody>
      </p:sp>
      <p:sp>
        <p:nvSpPr>
          <p:cNvPr id="6" name="Footer Placeholder 5"/>
          <p:cNvSpPr>
            <a:spLocks noGrp="1"/>
          </p:cNvSpPr>
          <p:nvPr>
            <p:ph type="ftr" sz="quarter" idx="11"/>
          </p:nvPr>
        </p:nvSpPr>
        <p:spPr>
          <a:xfrm>
            <a:off x="4641448" y="5724839"/>
            <a:ext cx="3493664" cy="365125"/>
          </a:xfrm>
        </p:spPr>
        <p:txBody>
          <a:bodyPr>
            <a:normAutofit/>
          </a:bodyPr>
          <a:lstStyle/>
          <a:p>
            <a:endParaRPr lang="en-US" dirty="0">
              <a:solidFill>
                <a:srgbClr val="94C6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49575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6" name="Rectangle 65"/>
          <p:cNvSpPr/>
          <p:nvPr/>
        </p:nvSpPr>
        <p:spPr>
          <a:xfrm>
            <a:off x="457200" y="333491"/>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738351" y="710292"/>
            <a:ext cx="7415050" cy="58062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738351" y="1425591"/>
            <a:ext cx="7415050" cy="3933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6"/>
            <a:ext cx="2133600" cy="365125"/>
          </a:xfrm>
          <a:prstGeom prst="rect">
            <a:avLst/>
          </a:prstGeom>
        </p:spPr>
        <p:txBody>
          <a:bodyPr vert="horz" lIns="91440" tIns="45720" rIns="91440" bIns="45720" rtlCol="0" anchor="ctr"/>
          <a:lstStyle>
            <a:lvl1pPr algn="r">
              <a:defRPr sz="1200">
                <a:solidFill>
                  <a:srgbClr val="FEFEFE"/>
                </a:solidFill>
              </a:defRPr>
            </a:lvl1pPr>
          </a:lstStyle>
          <a:p>
            <a:fld id="{1D8BD707-D9CF-40AE-B4C6-C98DA3205C09}" type="datetimeFigureOut">
              <a:rPr lang="en-US" smtClean="0"/>
              <a:pPr/>
              <a:t>11/6/2023</a:t>
            </a:fld>
            <a:endParaRPr lang="en-US" dirty="0"/>
          </a:p>
        </p:txBody>
      </p:sp>
      <p:sp>
        <p:nvSpPr>
          <p:cNvPr id="5" name="Footer Placeholder 4"/>
          <p:cNvSpPr>
            <a:spLocks noGrp="1"/>
          </p:cNvSpPr>
          <p:nvPr>
            <p:ph type="ftr" sz="quarter" idx="3"/>
          </p:nvPr>
        </p:nvSpPr>
        <p:spPr>
          <a:xfrm>
            <a:off x="4641448" y="5852164"/>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solidFill>
                <a:srgbClr val="94C600"/>
              </a:solidFill>
            </a:endParaRPr>
          </a:p>
        </p:txBody>
      </p:sp>
      <p:sp>
        <p:nvSpPr>
          <p:cNvPr id="6" name="Slide Number Placeholder 5"/>
          <p:cNvSpPr>
            <a:spLocks noGrp="1"/>
          </p:cNvSpPr>
          <p:nvPr>
            <p:ph type="sldNum" sz="quarter" idx="4"/>
          </p:nvPr>
        </p:nvSpPr>
        <p:spPr>
          <a:xfrm>
            <a:off x="4649096" y="224495"/>
            <a:ext cx="1332156" cy="365125"/>
          </a:xfrm>
          <a:prstGeom prst="rect">
            <a:avLst/>
          </a:prstGeom>
        </p:spPr>
        <p:txBody>
          <a:bodyPr vert="horz" lIns="91440" tIns="45720" rIns="91440" bIns="45720" rtlCol="0" anchor="ctr"/>
          <a:lstStyle>
            <a:lvl1pPr algn="l">
              <a:defRPr sz="1200">
                <a:solidFill>
                  <a:srgbClr val="FEFEFE"/>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2344186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274313" algn="l" defTabSz="914377"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64" indent="-274313" algn="l" defTabSz="914377"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377" indent="-228594" algn="l" defTabSz="914377"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684" indent="-228594" algn="l" defTabSz="914377"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47" indent="-228594" algn="l" defTabSz="914377"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866"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29"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192"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355"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738350" y="710292"/>
            <a:ext cx="7415050" cy="58062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738350" y="1425591"/>
            <a:ext cx="7415050" cy="3933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1D8BD707-D9CF-40AE-B4C6-C98DA3205C09}" type="datetimeFigureOut">
              <a:rPr lang="en-US" smtClean="0"/>
              <a:pPr/>
              <a:t>11/6/2023</a:t>
            </a:fld>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solidFill>
                <a:srgbClr val="0F6FC6"/>
              </a:solidFill>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1364723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738350" y="710292"/>
            <a:ext cx="7415050" cy="58062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738350" y="1425591"/>
            <a:ext cx="7415050" cy="3933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51324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6" name="Rectangle 65"/>
          <p:cNvSpPr/>
          <p:nvPr/>
        </p:nvSpPr>
        <p:spPr>
          <a:xfrm>
            <a:off x="457200" y="333491"/>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738351" y="710292"/>
            <a:ext cx="7415050" cy="58062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738351" y="1425591"/>
            <a:ext cx="7415050" cy="3933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6"/>
            <a:ext cx="2133600" cy="365125"/>
          </a:xfrm>
          <a:prstGeom prst="rect">
            <a:avLst/>
          </a:prstGeom>
        </p:spPr>
        <p:txBody>
          <a:bodyPr vert="horz" lIns="91440" tIns="45720" rIns="91440" bIns="45720" rtlCol="0" anchor="ctr"/>
          <a:lstStyle>
            <a:lvl1pPr algn="r">
              <a:defRPr sz="1200">
                <a:solidFill>
                  <a:srgbClr val="FEFEFE"/>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641448" y="5852164"/>
            <a:ext cx="3502152" cy="365125"/>
          </a:xfrm>
          <a:prstGeom prst="rect">
            <a:avLst/>
          </a:prstGeom>
        </p:spPr>
        <p:txBody>
          <a:bodyPr vert="horz" lIns="91440" tIns="45720" rIns="91440" bIns="45720" rtlCol="0" anchor="ctr"/>
          <a:lstStyle>
            <a:lvl1pPr algn="r">
              <a:defRPr sz="12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94C600"/>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4649096" y="224495"/>
            <a:ext cx="1332156" cy="365125"/>
          </a:xfrm>
          <a:prstGeom prst="rect">
            <a:avLst/>
          </a:prstGeom>
        </p:spPr>
        <p:txBody>
          <a:bodyPr vert="horz" lIns="91440" tIns="45720" rIns="91440" bIns="45720" rtlCol="0" anchor="ctr"/>
          <a:lstStyle>
            <a:lvl1pPr algn="l">
              <a:defRPr sz="1200">
                <a:solidFill>
                  <a:srgbClr val="FEFEFE"/>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9464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377"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274313" algn="l" defTabSz="914377"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64" indent="-274313" algn="l" defTabSz="914377"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377" indent="-228594" algn="l" defTabSz="914377"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684" indent="-228594" algn="l" defTabSz="914377"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47" indent="-228594" algn="l" defTabSz="914377"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866"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29"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192"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355" indent="-228594" algn="l" defTabSz="914377"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738350" y="710292"/>
            <a:ext cx="7415050" cy="58062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738350" y="1425591"/>
            <a:ext cx="7415050" cy="3933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713766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Placeholder 1"/>
          <p:cNvSpPr>
            <a:spLocks noGrp="1"/>
          </p:cNvSpPr>
          <p:nvPr>
            <p:ph type="title"/>
          </p:nvPr>
        </p:nvSpPr>
        <p:spPr>
          <a:xfrm>
            <a:off x="738350" y="710292"/>
            <a:ext cx="7415050" cy="58062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738350" y="1425591"/>
            <a:ext cx="7415050" cy="3933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11/6/2023</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F6FC6"/>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srgbClr val="FEFEF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EFEF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70573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00.png"/><Relationship Id="rId1" Type="http://schemas.openxmlformats.org/officeDocument/2006/relationships/slideLayout" Target="../slideLayouts/slideLayout24.xml"/><Relationship Id="rId5" Type="http://schemas.openxmlformats.org/officeDocument/2006/relationships/image" Target="../media/image12.emf"/><Relationship Id="rId4" Type="http://schemas.openxmlformats.org/officeDocument/2006/relationships/customXml" Target="../ink/ink1.xml"/></Relationships>
</file>

<file path=ppt/slides/_rels/slide15.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1.png"/><Relationship Id="rId1" Type="http://schemas.openxmlformats.org/officeDocument/2006/relationships/slideLayout" Target="../slideLayouts/slideLayout24.xml"/><Relationship Id="rId4" Type="http://schemas.openxmlformats.org/officeDocument/2006/relationships/image" Target="../media/image13.emf"/></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5.xml"/><Relationship Id="rId6" Type="http://schemas.openxmlformats.org/officeDocument/2006/relationships/image" Target="NULL"/><Relationship Id="rId5" Type="http://schemas.openxmlformats.org/officeDocument/2006/relationships/image" Target="NUL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50.png"/><Relationship Id="rId1" Type="http://schemas.openxmlformats.org/officeDocument/2006/relationships/slideLayout" Target="../slideLayouts/slideLayout46.xml"/><Relationship Id="rId5" Type="http://schemas.openxmlformats.org/officeDocument/2006/relationships/image" Target="../media/image17.png"/><Relationship Id="rId4" Type="http://schemas.openxmlformats.org/officeDocument/2006/relationships/customXml" Target="../ink/ink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57.xml"/><Relationship Id="rId5" Type="http://schemas.openxmlformats.org/officeDocument/2006/relationships/image" Target="../media/image17.emf"/><Relationship Id="rId4" Type="http://schemas.openxmlformats.org/officeDocument/2006/relationships/customXml" Target="../ink/ink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57.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customXml" Target="../ink/ink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240.png"/><Relationship Id="rId13" Type="http://schemas.openxmlformats.org/officeDocument/2006/relationships/image" Target="../media/image29.png"/><Relationship Id="rId3" Type="http://schemas.openxmlformats.org/officeDocument/2006/relationships/image" Target="../media/image21.jpe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90.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90.png"/><Relationship Id="rId10" Type="http://schemas.openxmlformats.org/officeDocument/2006/relationships/image" Target="../media/image210.png"/><Relationship Id="rId4" Type="http://schemas.openxmlformats.org/officeDocument/2006/relationships/image" Target="../media/image22.jpeg"/><Relationship Id="rId9"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90.png"/></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4.xml"/><Relationship Id="rId5" Type="http://schemas.openxmlformats.org/officeDocument/2006/relationships/image" Target="../media/image9.png"/><Relationship Id="rId4" Type="http://schemas.openxmlformats.org/officeDocument/2006/relationships/image" Target="../media/image8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498847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pic>
        <p:nvPicPr>
          <p:cNvPr id="5" name="Picture 4"/>
          <p:cNvPicPr>
            <a:picLocks noChangeAspect="1"/>
          </p:cNvPicPr>
          <p:nvPr/>
        </p:nvPicPr>
        <p:blipFill>
          <a:blip r:embed="rId2"/>
          <a:stretch>
            <a:fillRect/>
          </a:stretch>
        </p:blipFill>
        <p:spPr>
          <a:xfrm>
            <a:off x="990600" y="1777537"/>
            <a:ext cx="7162800" cy="3218868"/>
          </a:xfrm>
          <a:prstGeom prst="rect">
            <a:avLst/>
          </a:prstGeom>
        </p:spPr>
      </p:pic>
      <p:sp>
        <p:nvSpPr>
          <p:cNvPr id="11" name="Rectangle 10"/>
          <p:cNvSpPr/>
          <p:nvPr/>
        </p:nvSpPr>
        <p:spPr>
          <a:xfrm>
            <a:off x="838200" y="1440087"/>
            <a:ext cx="4027513" cy="43088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1" i="0" u="none" strike="noStrike" kern="1200" cap="none" spc="0" normalizeH="0" baseline="0" noProof="0" dirty="0">
                <a:ln>
                  <a:noFill/>
                </a:ln>
                <a:solidFill>
                  <a:prstClr val="black"/>
                </a:solidFill>
                <a:effectLst/>
                <a:uLnTx/>
                <a:uFillTx/>
                <a:latin typeface="Calibri" panose="020F0502020204030204"/>
                <a:ea typeface="+mn-ea"/>
                <a:cs typeface="+mn-cs"/>
              </a:rPr>
              <a:t>Συντηρητικές</a:t>
            </a:r>
            <a:r>
              <a:rPr kumimoji="0" lang="el-GR" sz="2000" b="1" i="0" u="none" strike="noStrike" kern="1200" cap="none" spc="0" normalizeH="0" baseline="0" noProof="0" dirty="0">
                <a:ln>
                  <a:noFill/>
                </a:ln>
                <a:solidFill>
                  <a:prstClr val="black"/>
                </a:solidFill>
                <a:effectLst/>
                <a:uLnTx/>
                <a:uFillTx/>
                <a:latin typeface="Calibri" panose="020F0502020204030204"/>
                <a:ea typeface="+mn-ea"/>
                <a:cs typeface="+mn-cs"/>
              </a:rPr>
              <a:t> δυνάμεις - Ιδιότητες:</a:t>
            </a:r>
          </a:p>
        </p:txBody>
      </p:sp>
      <p:grpSp>
        <p:nvGrpSpPr>
          <p:cNvPr id="9" name="Group 8"/>
          <p:cNvGrpSpPr/>
          <p:nvPr/>
        </p:nvGrpSpPr>
        <p:grpSpPr>
          <a:xfrm>
            <a:off x="1979141" y="5105400"/>
            <a:ext cx="6172200" cy="1312338"/>
            <a:chOff x="1979141" y="5105400"/>
            <a:chExt cx="6172200" cy="1312338"/>
          </a:xfrm>
        </p:grpSpPr>
        <p:grpSp>
          <p:nvGrpSpPr>
            <p:cNvPr id="10" name="Group 9"/>
            <p:cNvGrpSpPr/>
            <p:nvPr/>
          </p:nvGrpSpPr>
          <p:grpSpPr>
            <a:xfrm>
              <a:off x="1979141" y="5105400"/>
              <a:ext cx="6172200" cy="1312338"/>
              <a:chOff x="2362201" y="4898621"/>
              <a:chExt cx="5333999" cy="1312338"/>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61053"/>
              <a:stretch/>
            </p:blipFill>
            <p:spPr>
              <a:xfrm>
                <a:off x="2362201" y="5105400"/>
                <a:ext cx="1828800" cy="1105559"/>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0263" b="36925"/>
              <a:stretch/>
            </p:blipFill>
            <p:spPr>
              <a:xfrm>
                <a:off x="4741651" y="4898621"/>
                <a:ext cx="2954549" cy="968779"/>
              </a:xfrm>
              <a:prstGeom prst="rect">
                <a:avLst/>
              </a:prstGeom>
            </p:spPr>
          </p:pic>
        </p:grpSp>
        <p:sp>
          <p:nvSpPr>
            <p:cNvPr id="8" name="Freeform 7"/>
            <p:cNvSpPr/>
            <p:nvPr/>
          </p:nvSpPr>
          <p:spPr>
            <a:xfrm rot="546485">
              <a:off x="2199503" y="5469924"/>
              <a:ext cx="370859" cy="378941"/>
            </a:xfrm>
            <a:custGeom>
              <a:avLst/>
              <a:gdLst>
                <a:gd name="connsiteX0" fmla="*/ 321276 w 370859"/>
                <a:gd name="connsiteY0" fmla="*/ 0 h 378941"/>
                <a:gd name="connsiteX1" fmla="*/ 321276 w 370859"/>
                <a:gd name="connsiteY1" fmla="*/ 0 h 378941"/>
                <a:gd name="connsiteX2" fmla="*/ 238897 w 370859"/>
                <a:gd name="connsiteY2" fmla="*/ 8238 h 378941"/>
                <a:gd name="connsiteX3" fmla="*/ 98854 w 370859"/>
                <a:gd name="connsiteY3" fmla="*/ 57665 h 378941"/>
                <a:gd name="connsiteX4" fmla="*/ 41189 w 370859"/>
                <a:gd name="connsiteY4" fmla="*/ 123568 h 378941"/>
                <a:gd name="connsiteX5" fmla="*/ 0 w 370859"/>
                <a:gd name="connsiteY5" fmla="*/ 205946 h 378941"/>
                <a:gd name="connsiteX6" fmla="*/ 8238 w 370859"/>
                <a:gd name="connsiteY6" fmla="*/ 337752 h 378941"/>
                <a:gd name="connsiteX7" fmla="*/ 24714 w 370859"/>
                <a:gd name="connsiteY7" fmla="*/ 362465 h 378941"/>
                <a:gd name="connsiteX8" fmla="*/ 74141 w 370859"/>
                <a:gd name="connsiteY8" fmla="*/ 378941 h 378941"/>
                <a:gd name="connsiteX9" fmla="*/ 156519 w 370859"/>
                <a:gd name="connsiteY9" fmla="*/ 370703 h 378941"/>
                <a:gd name="connsiteX10" fmla="*/ 181232 w 370859"/>
                <a:gd name="connsiteY10" fmla="*/ 304800 h 378941"/>
                <a:gd name="connsiteX11" fmla="*/ 197708 w 370859"/>
                <a:gd name="connsiteY11" fmla="*/ 247135 h 378941"/>
                <a:gd name="connsiteX12" fmla="*/ 214184 w 370859"/>
                <a:gd name="connsiteY12" fmla="*/ 222422 h 378941"/>
                <a:gd name="connsiteX13" fmla="*/ 288324 w 370859"/>
                <a:gd name="connsiteY13" fmla="*/ 172995 h 378941"/>
                <a:gd name="connsiteX14" fmla="*/ 313038 w 370859"/>
                <a:gd name="connsiteY14" fmla="*/ 156519 h 378941"/>
                <a:gd name="connsiteX15" fmla="*/ 337751 w 370859"/>
                <a:gd name="connsiteY15" fmla="*/ 140043 h 378941"/>
                <a:gd name="connsiteX16" fmla="*/ 362465 w 370859"/>
                <a:gd name="connsiteY16" fmla="*/ 49427 h 378941"/>
                <a:gd name="connsiteX17" fmla="*/ 354227 w 370859"/>
                <a:gd name="connsiteY17" fmla="*/ 24714 h 378941"/>
                <a:gd name="connsiteX18" fmla="*/ 329514 w 370859"/>
                <a:gd name="connsiteY18" fmla="*/ 8238 h 378941"/>
                <a:gd name="connsiteX19" fmla="*/ 321276 w 370859"/>
                <a:gd name="connsiteY19" fmla="*/ 0 h 37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0859" h="378941">
                  <a:moveTo>
                    <a:pt x="321276" y="0"/>
                  </a:moveTo>
                  <a:lnTo>
                    <a:pt x="321276" y="0"/>
                  </a:lnTo>
                  <a:cubicBezTo>
                    <a:pt x="293816" y="2746"/>
                    <a:pt x="265610" y="1312"/>
                    <a:pt x="238897" y="8238"/>
                  </a:cubicBezTo>
                  <a:cubicBezTo>
                    <a:pt x="190978" y="20661"/>
                    <a:pt x="98854" y="57665"/>
                    <a:pt x="98854" y="57665"/>
                  </a:cubicBezTo>
                  <a:cubicBezTo>
                    <a:pt x="60411" y="115330"/>
                    <a:pt x="82379" y="96108"/>
                    <a:pt x="41189" y="123568"/>
                  </a:cubicBezTo>
                  <a:cubicBezTo>
                    <a:pt x="1958" y="182415"/>
                    <a:pt x="13041" y="153785"/>
                    <a:pt x="0" y="205946"/>
                  </a:cubicBezTo>
                  <a:cubicBezTo>
                    <a:pt x="2746" y="249881"/>
                    <a:pt x="1372" y="294270"/>
                    <a:pt x="8238" y="337752"/>
                  </a:cubicBezTo>
                  <a:cubicBezTo>
                    <a:pt x="9782" y="347531"/>
                    <a:pt x="16318" y="357218"/>
                    <a:pt x="24714" y="362465"/>
                  </a:cubicBezTo>
                  <a:cubicBezTo>
                    <a:pt x="39441" y="371669"/>
                    <a:pt x="74141" y="378941"/>
                    <a:pt x="74141" y="378941"/>
                  </a:cubicBezTo>
                  <a:cubicBezTo>
                    <a:pt x="101600" y="376195"/>
                    <a:pt x="130339" y="379430"/>
                    <a:pt x="156519" y="370703"/>
                  </a:cubicBezTo>
                  <a:cubicBezTo>
                    <a:pt x="174838" y="364596"/>
                    <a:pt x="179430" y="312908"/>
                    <a:pt x="181232" y="304800"/>
                  </a:cubicBezTo>
                  <a:cubicBezTo>
                    <a:pt x="183343" y="295300"/>
                    <a:pt x="192204" y="258142"/>
                    <a:pt x="197708" y="247135"/>
                  </a:cubicBezTo>
                  <a:cubicBezTo>
                    <a:pt x="202136" y="238280"/>
                    <a:pt x="206733" y="228942"/>
                    <a:pt x="214184" y="222422"/>
                  </a:cubicBezTo>
                  <a:cubicBezTo>
                    <a:pt x="214192" y="222415"/>
                    <a:pt x="275962" y="181236"/>
                    <a:pt x="288324" y="172995"/>
                  </a:cubicBezTo>
                  <a:lnTo>
                    <a:pt x="313038" y="156519"/>
                  </a:lnTo>
                  <a:lnTo>
                    <a:pt x="337751" y="140043"/>
                  </a:lnTo>
                  <a:cubicBezTo>
                    <a:pt x="375353" y="83641"/>
                    <a:pt x="376790" y="106727"/>
                    <a:pt x="362465" y="49427"/>
                  </a:cubicBezTo>
                  <a:cubicBezTo>
                    <a:pt x="360359" y="41003"/>
                    <a:pt x="359651" y="31495"/>
                    <a:pt x="354227" y="24714"/>
                  </a:cubicBezTo>
                  <a:cubicBezTo>
                    <a:pt x="348042" y="16983"/>
                    <a:pt x="337245" y="14423"/>
                    <a:pt x="329514" y="8238"/>
                  </a:cubicBezTo>
                  <a:cubicBezTo>
                    <a:pt x="323449" y="3386"/>
                    <a:pt x="322649" y="1373"/>
                    <a:pt x="321276"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Straight Arrow Connector 3"/>
            <p:cNvCxnSpPr/>
            <p:nvPr/>
          </p:nvCxnSpPr>
          <p:spPr>
            <a:xfrm flipH="1">
              <a:off x="2286000" y="5545094"/>
              <a:ext cx="228600" cy="228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5638800" y="710292"/>
            <a:ext cx="2971800" cy="1136392"/>
          </a:xfrm>
          <a:prstGeom prst="wave">
            <a:avLst>
              <a:gd name="adj1" fmla="val 6835"/>
              <a:gd name="adj2" fmla="val 0"/>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Έστω ότι οι κινήσεις μεταξύ των σημείων οφείλονται σε μια συντηρητική δύναμη</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65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257800"/>
              </a:xfrm>
            </p:spPr>
            <p:txBody>
              <a:bodyPr>
                <a:normAutofit/>
              </a:bodyPr>
              <a:lstStyle/>
              <a:p>
                <a:r>
                  <a:rPr lang="el-GR" sz="2200" dirty="0"/>
                  <a:t>Μια δύναμη λέγεται </a:t>
                </a:r>
                <a:r>
                  <a:rPr lang="el-GR" sz="2200" b="1" i="1" dirty="0"/>
                  <a:t>μη συντηρητική</a:t>
                </a:r>
                <a:r>
                  <a:rPr lang="el-GR" sz="2200" dirty="0"/>
                  <a:t> αν δεν ικανοποιεί (τουλάχιστον μια από) τις ιδιότητες 1 και 2 που είδαμε πριν</a:t>
                </a:r>
                <a:endParaRPr lang="en-US" sz="2200" dirty="0"/>
              </a:p>
              <a:p>
                <a:pPr lvl="1"/>
                <a:r>
                  <a:rPr lang="el-GR" sz="2000" u="sng" dirty="0"/>
                  <a:t>Παράδειγμα</a:t>
                </a:r>
                <a:r>
                  <a:rPr lang="el-GR" sz="2000" dirty="0"/>
                  <a:t>: τριβή ολίσθησης</a:t>
                </a:r>
              </a:p>
              <a:p>
                <a:pPr marL="365760" lvl="1" indent="0">
                  <a:buNone/>
                </a:pPr>
                <a:endParaRPr lang="el-GR" sz="1100" dirty="0"/>
              </a:p>
              <a:p>
                <a:endParaRPr lang="el-GR" sz="1100" dirty="0"/>
              </a:p>
              <a:p>
                <a:r>
                  <a:rPr lang="el-GR" sz="2200" dirty="0"/>
                  <a:t>Η δράση </a:t>
                </a:r>
                <a:r>
                  <a:rPr lang="el-GR" sz="2200" b="1" dirty="0"/>
                  <a:t>αποκλειστικά</a:t>
                </a:r>
                <a:r>
                  <a:rPr lang="el-GR" sz="2200" dirty="0"/>
                  <a:t> </a:t>
                </a:r>
                <a:r>
                  <a:rPr lang="el-GR" sz="2200" b="1" dirty="0"/>
                  <a:t>συντηρητικών</a:t>
                </a:r>
                <a:r>
                  <a:rPr lang="el-GR" sz="2200" dirty="0"/>
                  <a:t> δυνάμεων είναι μεγάλο πλεονέκτημα για ένα σύστημα, καθώς μπορεί να υποστηρίξει ένα </a:t>
                </a:r>
                <a:r>
                  <a:rPr lang="el-GR" sz="2200" b="1" dirty="0"/>
                  <a:t>συγκεκριμένο ενεργειακό θεώρημα</a:t>
                </a:r>
              </a:p>
              <a:p>
                <a:endParaRPr lang="en-US" sz="1100" dirty="0"/>
              </a:p>
              <a:p>
                <a:endParaRPr lang="el-GR" sz="1100" dirty="0"/>
              </a:p>
              <a:p>
                <a:r>
                  <a:rPr lang="el-GR" sz="2200" dirty="0"/>
                  <a:t>Ας ορίσουμε το </a:t>
                </a:r>
                <a:r>
                  <a:rPr lang="el-GR" sz="2200" b="1" dirty="0"/>
                  <a:t>άθροισμα της κινητικής </a:t>
                </a:r>
                <a14:m>
                  <m:oMath xmlns:m="http://schemas.openxmlformats.org/officeDocument/2006/math">
                    <m:r>
                      <a:rPr lang="en-US" sz="2200" b="1" i="1" dirty="0" smtClean="0">
                        <a:latin typeface="Cambria Math" panose="02040503050406030204" pitchFamily="18" charset="0"/>
                      </a:rPr>
                      <m:t>𝑲</m:t>
                    </m:r>
                  </m:oMath>
                </a14:m>
                <a:r>
                  <a:rPr lang="en-US" sz="2200" b="1" dirty="0"/>
                  <a:t> </a:t>
                </a:r>
                <a:r>
                  <a:rPr lang="el-GR" sz="2200" b="1" dirty="0"/>
                  <a:t>και της </a:t>
                </a:r>
                <a:r>
                  <a:rPr lang="en-US" sz="2200" b="1" dirty="0"/>
                  <a:t>(</a:t>
                </a:r>
                <a:r>
                  <a:rPr lang="el-GR" sz="2200" b="1" dirty="0"/>
                  <a:t>μιας ή περισσότερων) δυναμικής ενέργειας </a:t>
                </a:r>
                <a14:m>
                  <m:oMath xmlns:m="http://schemas.openxmlformats.org/officeDocument/2006/math">
                    <m:r>
                      <a:rPr lang="en-US" sz="2200" b="1" i="1" dirty="0" smtClean="0">
                        <a:latin typeface="Cambria Math" panose="02040503050406030204" pitchFamily="18" charset="0"/>
                      </a:rPr>
                      <m:t>𝑼</m:t>
                    </m:r>
                  </m:oMath>
                </a14:m>
                <a:r>
                  <a:rPr lang="en-US" sz="2200" b="1" dirty="0"/>
                  <a:t> </a:t>
                </a:r>
                <a:r>
                  <a:rPr lang="el-GR" sz="2200" dirty="0"/>
                  <a:t>ενός </a:t>
                </a:r>
                <a:r>
                  <a:rPr lang="el-GR" sz="2200" b="1" dirty="0"/>
                  <a:t>πολυμελούς</a:t>
                </a:r>
                <a:r>
                  <a:rPr lang="el-GR" sz="2200" dirty="0"/>
                  <a:t> συστήματος ως τη </a:t>
                </a:r>
                <a:r>
                  <a:rPr lang="el-GR" sz="2200" b="1" i="1" dirty="0"/>
                  <a:t>μηχανική ενέργεια</a:t>
                </a:r>
                <a:r>
                  <a:rPr lang="el-GR" sz="2200" dirty="0"/>
                  <a:t> του συστήματος: </a:t>
                </a:r>
                <a:br>
                  <a:rPr lang="el-GR" sz="2200" dirty="0"/>
                </a:br>
                <a:r>
                  <a:rPr lang="en-US" i="1" dirty="0">
                    <a:latin typeface="Cambria Math" panose="02040503050406030204" pitchFamily="18" charset="0"/>
                  </a:rPr>
                  <a:t/>
                </a:r>
                <a:br>
                  <a:rPr lang="en-US" i="1" dirty="0">
                    <a:latin typeface="Cambria Math" panose="02040503050406030204" pitchFamily="18" charset="0"/>
                  </a:rPr>
                </a:b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𝑚𝑒𝑐h</m:t>
                        </m:r>
                      </m:sub>
                    </m:sSub>
                    <m:r>
                      <a:rPr lang="en-US" b="0" i="1" smtClean="0">
                        <a:latin typeface="Cambria Math" panose="02040503050406030204" pitchFamily="18" charset="0"/>
                      </a:rPr>
                      <m:t>=</m:t>
                    </m:r>
                    <m:r>
                      <a:rPr lang="en-US" b="0" i="1" smtClean="0">
                        <a:latin typeface="Cambria Math" panose="02040503050406030204" pitchFamily="18" charset="0"/>
                      </a:rPr>
                      <m:t>𝐾</m:t>
                    </m:r>
                    <m:r>
                      <a:rPr lang="en-US" b="0" i="1" smtClean="0">
                        <a:latin typeface="Cambria Math" panose="02040503050406030204" pitchFamily="18" charset="0"/>
                      </a:rPr>
                      <m:t>+</m:t>
                    </m:r>
                    <m:r>
                      <a:rPr lang="en-US" b="0" i="1" smtClean="0">
                        <a:latin typeface="Cambria Math" panose="02040503050406030204" pitchFamily="18" charset="0"/>
                      </a:rPr>
                      <m:t>𝑈</m:t>
                    </m:r>
                  </m:oMath>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257800"/>
              </a:xfrm>
              <a:blipFill>
                <a:blip r:embed="rId2"/>
                <a:stretch>
                  <a:fillRect t="-811"/>
                </a:stretch>
              </a:blipFill>
            </p:spPr>
            <p:txBody>
              <a:bodyPr/>
              <a:lstStyle/>
              <a:p>
                <a:r>
                  <a:rPr lang="en-US">
                    <a:noFill/>
                  </a:rPr>
                  <a:t> </a:t>
                </a:r>
              </a:p>
            </p:txBody>
          </p:sp>
        </mc:Fallback>
      </mc:AlternateContent>
    </p:spTree>
    <p:extLst>
      <p:ext uri="{BB962C8B-B14F-4D97-AF65-F5344CB8AC3E}">
        <p14:creationId xmlns:p14="http://schemas.microsoft.com/office/powerpoint/2010/main" val="361931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8200" y="2788467"/>
            <a:ext cx="7315200" cy="2100403"/>
          </a:xfrm>
          <a:prstGeom prst="roundRect">
            <a:avLst>
              <a:gd name="adj" fmla="val 7468"/>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257800"/>
              </a:xfrm>
            </p:spPr>
            <p:txBody>
              <a:bodyPr>
                <a:normAutofit lnSpcReduction="10000"/>
              </a:bodyPr>
              <a:lstStyle/>
              <a:p>
                <a:r>
                  <a:rPr lang="el-GR" sz="2200" dirty="0"/>
                  <a:t>Αποδεικνύεται πειραματικά ότι οι </a:t>
                </a:r>
                <a:r>
                  <a:rPr lang="el-GR" sz="2200" b="1" i="1" dirty="0"/>
                  <a:t>μη</a:t>
                </a:r>
                <a:r>
                  <a:rPr lang="el-GR" sz="2200" i="1" dirty="0"/>
                  <a:t> συντηρητικές </a:t>
                </a:r>
                <a:r>
                  <a:rPr lang="el-GR" sz="2200" dirty="0"/>
                  <a:t>δυνάμεις που δρουν σε ένα </a:t>
                </a:r>
                <a:r>
                  <a:rPr lang="el-GR" sz="2200" b="1" dirty="0"/>
                  <a:t>πολυμελές</a:t>
                </a:r>
                <a:r>
                  <a:rPr lang="el-GR" sz="2200" dirty="0"/>
                  <a:t> σύστημα </a:t>
                </a:r>
                <a:r>
                  <a:rPr lang="el-GR" sz="2200" b="1" dirty="0"/>
                  <a:t>αλλάζουν</a:t>
                </a:r>
                <a:r>
                  <a:rPr lang="el-GR" sz="2200" dirty="0"/>
                  <a:t> τη </a:t>
                </a:r>
                <a:r>
                  <a:rPr lang="el-GR" sz="2200" b="1" dirty="0"/>
                  <a:t>μηχανική</a:t>
                </a:r>
                <a:r>
                  <a:rPr lang="el-GR" sz="2200" dirty="0"/>
                  <a:t> </a:t>
                </a:r>
                <a:r>
                  <a:rPr lang="el-GR" sz="2200" b="1" dirty="0"/>
                  <a:t>ενέργεια</a:t>
                </a:r>
                <a:r>
                  <a:rPr lang="el-GR" sz="2200" dirty="0"/>
                  <a:t> του συστήματος! Αντίθετα, </a:t>
                </a:r>
                <a:r>
                  <a:rPr lang="el-GR" sz="2200" b="1" dirty="0"/>
                  <a:t>οι </a:t>
                </a:r>
                <a:r>
                  <a:rPr lang="el-GR" sz="2200" b="1" i="1" dirty="0"/>
                  <a:t>συντηρητικές</a:t>
                </a:r>
                <a:r>
                  <a:rPr lang="el-GR" sz="2200" b="1" dirty="0"/>
                  <a:t> τη διατηρούν</a:t>
                </a:r>
                <a:r>
                  <a:rPr lang="el-GR" sz="2200" dirty="0"/>
                  <a:t>!</a:t>
                </a:r>
              </a:p>
              <a:p>
                <a:pPr marL="68580" indent="0" algn="ctr">
                  <a:buNone/>
                </a:pPr>
                <a:endParaRPr lang="en-US" sz="1100" dirty="0"/>
              </a:p>
              <a:p>
                <a:pPr marL="68580" indent="0" algn="ctr">
                  <a:buNone/>
                </a:pPr>
                <a:r>
                  <a:rPr lang="el-GR" b="1" dirty="0"/>
                  <a:t>Αρχή Διατήρησης Μηχανικής Ενέργειας – ΑΔΜΕ </a:t>
                </a:r>
                <a:r>
                  <a:rPr lang="en-US" b="1" dirty="0">
                    <a:latin typeface="Cambria Math" panose="02040503050406030204" pitchFamily="18" charset="0"/>
                  </a:rPr>
                  <a:t/>
                </a:r>
                <a:br>
                  <a:rPr lang="en-US" b="1" dirty="0">
                    <a:latin typeface="Cambria Math" panose="02040503050406030204" pitchFamily="18" charset="0"/>
                  </a:rPr>
                </a:br>
                <a:r>
                  <a:rPr lang="en-US" dirty="0">
                    <a:latin typeface="Cambria Math" panose="02040503050406030204" pitchFamily="18" charset="0"/>
                  </a:rPr>
                  <a:t/>
                </a:r>
                <a:br>
                  <a:rPr lang="en-US" dirty="0">
                    <a:latin typeface="Cambria Math" panose="02040503050406030204" pitchFamily="18" charset="0"/>
                  </a:rPr>
                </a:br>
                <a14:m>
                  <m:oMathPara xmlns:m="http://schemas.openxmlformats.org/officeDocument/2006/math">
                    <m:oMathParaPr>
                      <m:jc m:val="centerGroup"/>
                    </m:oMathParaPr>
                    <m:oMath xmlns:m="http://schemas.openxmlformats.org/officeDocument/2006/math">
                      <m:r>
                        <m:rPr>
                          <m:sty m:val="p"/>
                        </m:rPr>
                        <a:rPr lang="el-GR">
                          <a:latin typeface="Cambria Math" panose="02040503050406030204" pitchFamily="18" charset="0"/>
                        </a:rPr>
                        <m:t>Δ</m:t>
                      </m:r>
                      <m:sSub>
                        <m:sSubPr>
                          <m:ctrlPr>
                            <a:rPr lang="el-GR"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𝑚𝑒𝑐h</m:t>
                          </m:r>
                        </m:sub>
                      </m:sSub>
                      <m:r>
                        <a:rPr lang="en-US" i="1">
                          <a:latin typeface="Cambria Math" panose="02040503050406030204" pitchFamily="18" charset="0"/>
                        </a:rPr>
                        <m:t>=</m:t>
                      </m:r>
                      <m:r>
                        <m:rPr>
                          <m:sty m:val="p"/>
                        </m:rPr>
                        <a:rPr lang="el-GR">
                          <a:latin typeface="Cambria Math" panose="02040503050406030204" pitchFamily="18" charset="0"/>
                        </a:rPr>
                        <m:t>Δ</m:t>
                      </m:r>
                      <m:r>
                        <a:rPr lang="el-GR" i="1">
                          <a:latin typeface="Cambria Math" panose="02040503050406030204" pitchFamily="18" charset="0"/>
                        </a:rPr>
                        <m:t>𝛫</m:t>
                      </m:r>
                      <m:r>
                        <a:rPr lang="el-GR">
                          <a:latin typeface="Cambria Math" panose="02040503050406030204" pitchFamily="18" charset="0"/>
                        </a:rPr>
                        <m:t>+</m:t>
                      </m:r>
                      <m:r>
                        <m:rPr>
                          <m:sty m:val="p"/>
                        </m:rPr>
                        <a:rPr lang="el-GR">
                          <a:latin typeface="Cambria Math" panose="02040503050406030204" pitchFamily="18" charset="0"/>
                        </a:rPr>
                        <m:t>Δ</m:t>
                      </m:r>
                      <m:r>
                        <a:rPr lang="en-US" i="1">
                          <a:latin typeface="Cambria Math" panose="02040503050406030204" pitchFamily="18" charset="0"/>
                        </a:rPr>
                        <m:t>𝑈</m:t>
                      </m:r>
                      <m:r>
                        <a:rPr lang="en-US" i="1">
                          <a:latin typeface="Cambria Math" panose="02040503050406030204" pitchFamily="18" charset="0"/>
                        </a:rPr>
                        <m:t>=0</m:t>
                      </m:r>
                    </m:oMath>
                  </m:oMathPara>
                </a14:m>
                <a:endParaRPr lang="el-GR" dirty="0"/>
              </a:p>
              <a:p>
                <a:pPr marL="68580" indent="0">
                  <a:buNone/>
                </a:pPr>
                <a:endParaRPr lang="en-US" sz="1200" dirty="0"/>
              </a:p>
              <a:p>
                <a:pPr marL="68580" indent="0">
                  <a:buNone/>
                </a:pPr>
                <a:r>
                  <a:rPr lang="en-US" dirty="0"/>
                  <a:t> </a:t>
                </a:r>
                <a:r>
                  <a:rPr lang="el-GR" b="1" u="sng" dirty="0"/>
                  <a:t>μόνο</a:t>
                </a:r>
                <a:r>
                  <a:rPr lang="el-GR" dirty="0"/>
                  <a:t> αν στο πολυμελές σύστημα δρουν </a:t>
                </a:r>
                <a:r>
                  <a:rPr lang="el-GR" b="1" u="sng" dirty="0"/>
                  <a:t>αποκλειστικά</a:t>
                </a:r>
                <a:r>
                  <a:rPr lang="el-GR" dirty="0"/>
                  <a:t> </a:t>
                </a:r>
                <a:r>
                  <a:rPr lang="el-GR" b="1" dirty="0"/>
                  <a:t>συντηρητικές</a:t>
                </a:r>
                <a:r>
                  <a:rPr lang="el-GR" dirty="0"/>
                  <a:t> δυνάμεις</a:t>
                </a:r>
                <a:r>
                  <a:rPr lang="en-US" dirty="0"/>
                  <a:t>!</a:t>
                </a:r>
              </a:p>
              <a:p>
                <a:endParaRPr lang="el-GR" sz="1600" dirty="0"/>
              </a:p>
              <a:p>
                <a:r>
                  <a:rPr lang="el-GR" sz="2200" dirty="0"/>
                  <a:t>Προφανώς για τον ορισμό δυναμικής ενέργειας απαιτείται </a:t>
                </a:r>
                <a:r>
                  <a:rPr lang="el-GR" sz="2200" b="1" dirty="0"/>
                  <a:t>πολυμελές</a:t>
                </a:r>
                <a:r>
                  <a:rPr lang="el-GR" sz="2200" dirty="0"/>
                  <a:t> σύστημα</a:t>
                </a:r>
              </a:p>
              <a:p>
                <a:endParaRPr lang="en-US" sz="1100" dirty="0"/>
              </a:p>
              <a:p>
                <a:r>
                  <a:rPr lang="el-GR" sz="2200" dirty="0"/>
                  <a:t>Και </a:t>
                </a:r>
                <a:r>
                  <a:rPr lang="el-GR" sz="2200" b="1" dirty="0"/>
                  <a:t>ποιες</a:t>
                </a:r>
                <a:r>
                  <a:rPr lang="el-GR" sz="2200" dirty="0"/>
                  <a:t> δυνάμεις είναι συντηρητικές?…</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257800"/>
              </a:xfrm>
              <a:blipFill>
                <a:blip r:embed="rId2"/>
                <a:stretch>
                  <a:fillRect l="-307" t="-1506"/>
                </a:stretch>
              </a:blipFill>
            </p:spPr>
            <p:txBody>
              <a:bodyPr/>
              <a:lstStyle/>
              <a:p>
                <a:r>
                  <a:rPr lang="en-US">
                    <a:noFill/>
                  </a:rPr>
                  <a:t> </a:t>
                </a:r>
              </a:p>
            </p:txBody>
          </p:sp>
        </mc:Fallback>
      </mc:AlternateContent>
      <p:sp>
        <p:nvSpPr>
          <p:cNvPr id="2" name="Title 1"/>
          <p:cNvSpPr>
            <a:spLocks noGrp="1"/>
          </p:cNvSpPr>
          <p:nvPr>
            <p:ph type="title"/>
          </p:nvPr>
        </p:nvSpPr>
        <p:spPr/>
        <p:txBody>
          <a:bodyPr>
            <a:normAutofit fontScale="90000"/>
          </a:bodyPr>
          <a:lstStyle/>
          <a:p>
            <a:r>
              <a:rPr lang="el-GR" dirty="0"/>
              <a:t>Ενέργεια Συστήματος</a:t>
            </a:r>
          </a:p>
        </p:txBody>
      </p:sp>
    </p:spTree>
    <p:extLst>
      <p:ext uri="{BB962C8B-B14F-4D97-AF65-F5344CB8AC3E}">
        <p14:creationId xmlns:p14="http://schemas.microsoft.com/office/powerpoint/2010/main" val="180836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48450" cy="5181600"/>
              </a:xfrm>
            </p:spPr>
            <p:txBody>
              <a:bodyPr/>
              <a:lstStyle/>
              <a:p>
                <a:r>
                  <a:rPr lang="el-GR" b="1" dirty="0"/>
                  <a:t>Παραδείγματα συντηρητικών δυνάμεων</a:t>
                </a:r>
              </a:p>
              <a:p>
                <a:pPr lvl="1"/>
                <a:endParaRPr lang="el-GR" dirty="0"/>
              </a:p>
              <a:p>
                <a:pPr lvl="1"/>
                <a:r>
                  <a:rPr lang="el-GR" b="1" dirty="0"/>
                  <a:t>Δύναμη Βαρύτητας </a:t>
                </a:r>
                <a14:m>
                  <m:oMath xmlns:m="http://schemas.openxmlformats.org/officeDocument/2006/math">
                    <m:sSub>
                      <m:sSubPr>
                        <m:ctrlPr>
                          <a:rPr lang="en-US" b="1" i="1" smtClean="0">
                            <a:latin typeface="Cambria Math" panose="02040503050406030204" pitchFamily="18" charset="0"/>
                          </a:rPr>
                        </m:ctrlPr>
                      </m:sSubPr>
                      <m:e>
                        <m:acc>
                          <m:accPr>
                            <m:chr m:val="⃗"/>
                            <m:ctrlPr>
                              <a:rPr lang="el-GR" b="1" i="1" smtClean="0">
                                <a:latin typeface="Cambria Math" panose="02040503050406030204" pitchFamily="18" charset="0"/>
                              </a:rPr>
                            </m:ctrlPr>
                          </m:accPr>
                          <m:e>
                            <m:r>
                              <a:rPr lang="en-US" b="1" i="1" smtClean="0">
                                <a:latin typeface="Cambria Math" panose="02040503050406030204" pitchFamily="18" charset="0"/>
                              </a:rPr>
                              <m:t>𝑭</m:t>
                            </m:r>
                          </m:e>
                        </m:acc>
                      </m:e>
                      <m:sub>
                        <m:r>
                          <a:rPr lang="en-US" b="1" i="1" smtClean="0">
                            <a:latin typeface="Cambria Math" panose="02040503050406030204" pitchFamily="18" charset="0"/>
                          </a:rPr>
                          <m:t>𝒈</m:t>
                        </m:r>
                      </m:sub>
                    </m:sSub>
                  </m:oMath>
                </a14:m>
                <a:endParaRPr lang="el-GR" b="1" i="1" dirty="0">
                  <a:latin typeface="Cambria Math" panose="02040503050406030204" pitchFamily="18" charset="0"/>
                </a:endParaRPr>
              </a:p>
              <a:p>
                <a:pPr lvl="2"/>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𝑔</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𝐹</m:t>
                            </m:r>
                          </m:e>
                        </m:acc>
                      </m:e>
                      <m:sub>
                        <m:r>
                          <a:rPr lang="en-US" i="1">
                            <a:latin typeface="Cambria Math" panose="02040503050406030204" pitchFamily="18" charset="0"/>
                          </a:rPr>
                          <m:t>𝑔</m:t>
                        </m:r>
                      </m:sub>
                    </m:sSub>
                    <m:r>
                      <a:rPr lang="en-US" i="1">
                        <a:latin typeface="Cambria Math" panose="02040503050406030204" pitchFamily="18" charset="0"/>
                        <a:ea typeface="Cambria Math" panose="02040503050406030204" pitchFamily="18" charset="0"/>
                      </a:rPr>
                      <m:t>∙</m:t>
                    </m:r>
                    <m:r>
                      <m:rPr>
                        <m:sty m:val="p"/>
                      </m:rPr>
                      <a:rPr lang="el-GR">
                        <a:latin typeface="Cambria Math" panose="02040503050406030204" pitchFamily="18" charset="0"/>
                        <a:ea typeface="Cambria Math" panose="02040503050406030204" pitchFamily="18" charset="0"/>
                      </a:rPr>
                      <m:t>Δ</m:t>
                    </m:r>
                    <m:acc>
                      <m:accPr>
                        <m:chr m:val="⃗"/>
                        <m:ctrlPr>
                          <a:rPr lang="el-GR"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𝑟</m:t>
                        </m:r>
                      </m:e>
                    </m:acc>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m:t>
                    </m:r>
                    <m:r>
                      <a:rPr lang="en-US" b="0" i="1" smtClean="0">
                        <a:latin typeface="Cambria Math" panose="02040503050406030204" pitchFamily="18" charset="0"/>
                      </a:rPr>
                      <m:t>𝑚𝑔</m:t>
                    </m:r>
                    <m:acc>
                      <m:accPr>
                        <m:chr m:val="⃗"/>
                        <m:ctrlPr>
                          <a:rPr lang="en-US" b="1" i="1" smtClean="0">
                            <a:latin typeface="Cambria Math" panose="02040503050406030204" pitchFamily="18" charset="0"/>
                          </a:rPr>
                        </m:ctrlPr>
                      </m:accPr>
                      <m:e>
                        <m:r>
                          <a:rPr lang="en-US" b="1" i="1" smtClean="0">
                            <a:latin typeface="Cambria Math" panose="02040503050406030204" pitchFamily="18" charset="0"/>
                          </a:rPr>
                          <m:t>𝒋</m:t>
                        </m:r>
                      </m:e>
                    </m:acc>
                    <m:r>
                      <a:rPr lang="el-GR"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𝑦</m:t>
                            </m:r>
                          </m:e>
                          <m:sub>
                            <m:r>
                              <a:rPr lang="en-US" b="0" i="1" smtClean="0">
                                <a:latin typeface="Cambria Math" panose="02040503050406030204" pitchFamily="18" charset="0"/>
                                <a:ea typeface="Cambria Math" panose="02040503050406030204" pitchFamily="18" charset="0"/>
                              </a:rPr>
                              <m:t>𝑓</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𝑦</m:t>
                            </m:r>
                          </m:e>
                          <m:sub>
                            <m:r>
                              <a:rPr lang="en-US" b="0" i="1" smtClean="0">
                                <a:latin typeface="Cambria Math" panose="02040503050406030204" pitchFamily="18" charset="0"/>
                                <a:ea typeface="Cambria Math" panose="02040503050406030204" pitchFamily="18" charset="0"/>
                              </a:rPr>
                              <m:t>𝑖</m:t>
                            </m:r>
                          </m:sub>
                        </m:sSub>
                      </m:e>
                    </m:d>
                    <m:acc>
                      <m:accPr>
                        <m:chr m:val="⃗"/>
                        <m:ctrlPr>
                          <a:rPr lang="en-US" b="1" i="1" smtClean="0">
                            <a:latin typeface="Cambria Math" panose="02040503050406030204" pitchFamily="18" charset="0"/>
                            <a:ea typeface="Cambria Math" panose="02040503050406030204" pitchFamily="18" charset="0"/>
                          </a:rPr>
                        </m:ctrlPr>
                      </m:accPr>
                      <m:e>
                        <m:r>
                          <a:rPr lang="en-US" b="1" i="1" smtClean="0">
                            <a:latin typeface="Cambria Math" panose="02040503050406030204" pitchFamily="18" charset="0"/>
                            <a:ea typeface="Cambria Math" panose="02040503050406030204" pitchFamily="18" charset="0"/>
                          </a:rPr>
                          <m:t>𝒋</m:t>
                        </m:r>
                      </m:e>
                    </m:acc>
                    <m:r>
                      <a:rPr lang="en-US" b="0" i="1" smtClean="0">
                        <a:latin typeface="Cambria Math" panose="02040503050406030204" pitchFamily="18" charset="0"/>
                      </a:rPr>
                      <m:t>=</m:t>
                    </m:r>
                    <m:r>
                      <a:rPr lang="en-US" b="0" i="1" smtClean="0">
                        <a:latin typeface="Cambria Math" panose="02040503050406030204" pitchFamily="18" charset="0"/>
                      </a:rPr>
                      <m:t>𝑚𝑔</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𝑚𝑔</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𝑓</m:t>
                        </m:r>
                      </m:sub>
                    </m:sSub>
                  </m:oMath>
                </a14:m>
                <a:endParaRPr lang="en-US" dirty="0"/>
              </a:p>
              <a:p>
                <a:pPr lvl="2"/>
                <a:r>
                  <a:rPr lang="el-GR" dirty="0"/>
                  <a:t>Εξάρτηση μόνο από τα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sub>
                    </m:sSub>
                  </m:oMath>
                </a14:m>
                <a:r>
                  <a:rPr lang="el-GR"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𝑓</m:t>
                        </m:r>
                      </m:sub>
                    </m:sSub>
                  </m:oMath>
                </a14:m>
                <a:r>
                  <a:rPr lang="el-GR" dirty="0"/>
                  <a:t>, </a:t>
                </a:r>
                <a:r>
                  <a:rPr lang="el-GR" b="1" dirty="0"/>
                  <a:t>όχι</a:t>
                </a:r>
                <a:r>
                  <a:rPr lang="el-GR" dirty="0"/>
                  <a:t> από τη διαδρομή σε αυτά</a:t>
                </a:r>
              </a:p>
              <a:p>
                <a:pPr lvl="2"/>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𝑔</m:t>
                        </m:r>
                      </m:sub>
                    </m:sSub>
                    <m:r>
                      <a:rPr lang="en-US" i="1">
                        <a:latin typeface="Cambria Math" panose="02040503050406030204" pitchFamily="18" charset="0"/>
                      </a:rPr>
                      <m:t>=</m:t>
                    </m:r>
                    <m:r>
                      <a:rPr lang="el-GR" b="0" i="0" smtClean="0">
                        <a:latin typeface="Cambria Math" panose="02040503050406030204" pitchFamily="18" charset="0"/>
                      </a:rPr>
                      <m:t>0</m:t>
                    </m:r>
                  </m:oMath>
                </a14:m>
                <a:r>
                  <a:rPr lang="el-GR" dirty="0"/>
                  <a:t>, σε </a:t>
                </a:r>
                <a:r>
                  <a:rPr lang="el-GR" b="1" dirty="0"/>
                  <a:t>κλειστή</a:t>
                </a:r>
                <a:r>
                  <a:rPr lang="el-GR" dirty="0"/>
                  <a:t> διαδρομή </a:t>
                </a:r>
                <a14:m>
                  <m:oMath xmlns:m="http://schemas.openxmlformats.org/officeDocument/2006/math">
                    <m:sSub>
                      <m:sSubPr>
                        <m:ctrlPr>
                          <a:rPr lang="en-US" i="1">
                            <a:latin typeface="Cambria Math" panose="02040503050406030204" pitchFamily="18" charset="0"/>
                          </a:rPr>
                        </m:ctrlPr>
                      </m:sSubPr>
                      <m:e>
                        <m:r>
                          <a:rPr lang="el-GR" b="0" i="1" smtClean="0">
                            <a:latin typeface="Cambria Math" panose="02040503050406030204" pitchFamily="18" charset="0"/>
                          </a:rPr>
                          <m:t>( </m:t>
                        </m:r>
                        <m:r>
                          <a:rPr lang="en-US" i="1">
                            <a:latin typeface="Cambria Math" panose="02040503050406030204" pitchFamily="18" charset="0"/>
                          </a:rPr>
                          <m:t>𝑦</m:t>
                        </m:r>
                      </m:e>
                      <m:sub>
                        <m:r>
                          <a:rPr lang="en-US" i="1">
                            <a:latin typeface="Cambria Math" panose="02040503050406030204" pitchFamily="18" charset="0"/>
                          </a:rPr>
                          <m:t>𝑖</m:t>
                        </m:r>
                      </m:sub>
                    </m:sSub>
                    <m:r>
                      <a:rPr lang="el-GR" b="0" i="0"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𝑓</m:t>
                        </m:r>
                      </m:sub>
                    </m:sSub>
                    <m:r>
                      <a:rPr lang="el-GR" b="0" i="1" smtClean="0">
                        <a:latin typeface="Cambria Math" panose="02040503050406030204" pitchFamily="18" charset="0"/>
                      </a:rPr>
                      <m:t>)</m:t>
                    </m:r>
                  </m:oMath>
                </a14:m>
                <a:endParaRPr lang="el-GR" dirty="0"/>
              </a:p>
              <a:p>
                <a:pPr lvl="1"/>
                <a:endParaRPr lang="el-GR" dirty="0"/>
              </a:p>
              <a:p>
                <a:pPr lvl="1"/>
                <a:r>
                  <a:rPr lang="el-GR" b="1" dirty="0"/>
                  <a:t>Δύναμη ελατηρίου</a:t>
                </a:r>
                <a:r>
                  <a:rPr lang="en-US" b="1" dirty="0"/>
                  <a:t> </a:t>
                </a:r>
                <a14:m>
                  <m:oMath xmlns:m="http://schemas.openxmlformats.org/officeDocument/2006/math">
                    <m:sSub>
                      <m:sSubPr>
                        <m:ctrlPr>
                          <a:rPr lang="en-US" b="1" i="1">
                            <a:latin typeface="Cambria Math" panose="02040503050406030204" pitchFamily="18" charset="0"/>
                          </a:rPr>
                        </m:ctrlPr>
                      </m:sSubPr>
                      <m:e>
                        <m:acc>
                          <m:accPr>
                            <m:chr m:val="⃗"/>
                            <m:ctrlPr>
                              <a:rPr lang="el-GR" b="1" i="1">
                                <a:latin typeface="Cambria Math" panose="02040503050406030204" pitchFamily="18" charset="0"/>
                              </a:rPr>
                            </m:ctrlPr>
                          </m:accPr>
                          <m:e>
                            <m:r>
                              <a:rPr lang="en-US" b="1" i="1">
                                <a:latin typeface="Cambria Math" panose="02040503050406030204" pitchFamily="18" charset="0"/>
                              </a:rPr>
                              <m:t>𝑭</m:t>
                            </m:r>
                          </m:e>
                        </m:acc>
                      </m:e>
                      <m:sub>
                        <m:r>
                          <a:rPr lang="en-US" b="1" i="1" smtClean="0">
                            <a:latin typeface="Cambria Math" panose="02040503050406030204" pitchFamily="18" charset="0"/>
                          </a:rPr>
                          <m:t>𝒔</m:t>
                        </m:r>
                      </m:sub>
                    </m:sSub>
                  </m:oMath>
                </a14:m>
                <a:endParaRPr lang="el-GR" b="1" dirty="0"/>
              </a:p>
              <a:p>
                <a:pPr lvl="2"/>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𝑠</m:t>
                        </m:r>
                      </m:sub>
                    </m:sSub>
                    <m:r>
                      <a:rPr lang="en-US" i="1">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𝑖</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𝑓</m:t>
                        </m:r>
                      </m:sub>
                      <m:sup>
                        <m:r>
                          <a:rPr lang="en-US" b="0" i="1" smtClean="0">
                            <a:latin typeface="Cambria Math" panose="02040503050406030204" pitchFamily="18" charset="0"/>
                          </a:rPr>
                          <m:t>2</m:t>
                        </m:r>
                      </m:sup>
                    </m:sSubSup>
                  </m:oMath>
                </a14:m>
                <a:endParaRPr lang="en-US" dirty="0"/>
              </a:p>
              <a:p>
                <a:pPr lvl="2"/>
                <a:r>
                  <a:rPr lang="el-GR" dirty="0"/>
                  <a:t>Εξάρτηση μόνο από τα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𝑖</m:t>
                        </m:r>
                      </m:sub>
                    </m:sSub>
                  </m:oMath>
                </a14:m>
                <a:r>
                  <a:rPr lang="el-GR"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𝑓</m:t>
                        </m:r>
                      </m:sub>
                    </m:sSub>
                  </m:oMath>
                </a14:m>
                <a:r>
                  <a:rPr lang="el-GR" dirty="0"/>
                  <a:t>, </a:t>
                </a:r>
                <a:r>
                  <a:rPr lang="el-GR" b="1" dirty="0"/>
                  <a:t>όχι</a:t>
                </a:r>
                <a:r>
                  <a:rPr lang="el-GR" dirty="0"/>
                  <a:t> από τη διαδρομή σε αυτά</a:t>
                </a:r>
                <a:endParaRPr lang="en-US" dirty="0"/>
              </a:p>
              <a:p>
                <a:pPr lvl="2"/>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𝑠</m:t>
                        </m:r>
                      </m:sub>
                    </m:sSub>
                    <m:r>
                      <a:rPr lang="en-US" i="1">
                        <a:latin typeface="Cambria Math" panose="02040503050406030204" pitchFamily="18" charset="0"/>
                      </a:rPr>
                      <m:t>=</m:t>
                    </m:r>
                    <m:r>
                      <a:rPr lang="el-GR">
                        <a:latin typeface="Cambria Math" panose="02040503050406030204" pitchFamily="18" charset="0"/>
                      </a:rPr>
                      <m:t>0</m:t>
                    </m:r>
                  </m:oMath>
                </a14:m>
                <a:r>
                  <a:rPr lang="el-GR" dirty="0"/>
                  <a:t>, σε </a:t>
                </a:r>
                <a:r>
                  <a:rPr lang="el-GR" b="1" dirty="0"/>
                  <a:t>κλειστή</a:t>
                </a:r>
                <a:r>
                  <a:rPr lang="el-GR" dirty="0"/>
                  <a:t> διαδρομή </a:t>
                </a:r>
                <a14:m>
                  <m:oMath xmlns:m="http://schemas.openxmlformats.org/officeDocument/2006/math">
                    <m:sSub>
                      <m:sSubPr>
                        <m:ctrlPr>
                          <a:rPr lang="en-US" i="1">
                            <a:latin typeface="Cambria Math" panose="02040503050406030204" pitchFamily="18" charset="0"/>
                          </a:rPr>
                        </m:ctrlPr>
                      </m:sSubPr>
                      <m:e>
                        <m:r>
                          <a:rPr lang="el-GR" i="1">
                            <a:latin typeface="Cambria Math" panose="02040503050406030204" pitchFamily="18" charset="0"/>
                          </a:rPr>
                          <m:t>( </m:t>
                        </m:r>
                        <m:r>
                          <a:rPr lang="en-US" b="0" i="1" smtClean="0">
                            <a:latin typeface="Cambria Math" panose="02040503050406030204" pitchFamily="18" charset="0"/>
                          </a:rPr>
                          <m:t>𝑥</m:t>
                        </m:r>
                      </m:e>
                      <m:sub>
                        <m:r>
                          <a:rPr lang="en-US" i="1">
                            <a:latin typeface="Cambria Math" panose="02040503050406030204" pitchFamily="18" charset="0"/>
                          </a:rPr>
                          <m:t>𝑖</m:t>
                        </m:r>
                      </m:sub>
                    </m:sSub>
                    <m:r>
                      <a:rPr lang="el-GR" b="0" i="0" smtClean="0">
                        <a:latin typeface="Cambria Math" panose="02040503050406030204" pitchFamily="18" charset="0"/>
                      </a:rPr>
                      <m:t> </m:t>
                    </m:r>
                    <m:r>
                      <a:rPr lang="el-GR">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i="1">
                            <a:latin typeface="Cambria Math" panose="02040503050406030204" pitchFamily="18" charset="0"/>
                          </a:rPr>
                          <m:t>𝑓</m:t>
                        </m:r>
                      </m:sub>
                    </m:sSub>
                    <m:r>
                      <a:rPr lang="el-GR" i="1">
                        <a:latin typeface="Cambria Math" panose="02040503050406030204" pitchFamily="18" charset="0"/>
                      </a:rPr>
                      <m:t>)</m:t>
                    </m:r>
                  </m:oMath>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48450" cy="5181600"/>
              </a:xfrm>
              <a:blipFill rotWithShape="0">
                <a:blip r:embed="rId2"/>
                <a:stretch>
                  <a:fillRect t="-941"/>
                </a:stretch>
              </a:blipFill>
            </p:spPr>
            <p:txBody>
              <a:bodyPr/>
              <a:lstStyle/>
              <a:p>
                <a:r>
                  <a:rPr lang="el-GR">
                    <a:noFill/>
                  </a:rPr>
                  <a:t> </a:t>
                </a:r>
              </a:p>
            </p:txBody>
          </p:sp>
        </mc:Fallback>
      </mc:AlternateContent>
    </p:spTree>
    <p:extLst>
      <p:ext uri="{BB962C8B-B14F-4D97-AF65-F5344CB8AC3E}">
        <p14:creationId xmlns:p14="http://schemas.microsoft.com/office/powerpoint/2010/main" val="361555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05400"/>
              </a:xfrm>
            </p:spPr>
            <p:txBody>
              <a:bodyPr/>
              <a:lstStyle/>
              <a:p>
                <a:r>
                  <a:rPr lang="el-GR" b="1" u="sng" dirty="0"/>
                  <a:t>Παράδειγμα:</a:t>
                </a:r>
              </a:p>
              <a:p>
                <a:r>
                  <a:rPr lang="el-GR" sz="2000" dirty="0"/>
                  <a:t>Ένα παιδί μάζας </a:t>
                </a:r>
                <a14:m>
                  <m:oMath xmlns:m="http://schemas.openxmlformats.org/officeDocument/2006/math">
                    <m:r>
                      <a:rPr lang="en-US" sz="2000" i="1" dirty="0" smtClean="0">
                        <a:latin typeface="Cambria Math" panose="02040503050406030204" pitchFamily="18" charset="0"/>
                      </a:rPr>
                      <m:t>𝑚</m:t>
                    </m:r>
                  </m:oMath>
                </a14:m>
                <a:r>
                  <a:rPr lang="en-US" sz="2000" dirty="0"/>
                  <a:t> </a:t>
                </a:r>
                <a:r>
                  <a:rPr lang="el-GR" sz="2000" dirty="0"/>
                  <a:t>ολισθαίνει από ακίνητη θέση σε μια νεροτσουλήθρα ύψους </a:t>
                </a:r>
                <a14:m>
                  <m:oMath xmlns:m="http://schemas.openxmlformats.org/officeDocument/2006/math">
                    <m:r>
                      <a:rPr lang="en-US" sz="2000" i="1" dirty="0" smtClean="0">
                        <a:latin typeface="Cambria Math" panose="02040503050406030204" pitchFamily="18" charset="0"/>
                      </a:rPr>
                      <m:t>h</m:t>
                    </m:r>
                    <m:r>
                      <a:rPr lang="en-US" sz="2000" i="1" dirty="0" smtClean="0">
                        <a:latin typeface="Cambria Math" panose="02040503050406030204" pitchFamily="18" charset="0"/>
                      </a:rPr>
                      <m:t>=8.5 </m:t>
                    </m:r>
                    <m:r>
                      <a:rPr lang="en-US" sz="2000" i="1" dirty="0" smtClean="0">
                        <a:latin typeface="Cambria Math" panose="02040503050406030204" pitchFamily="18" charset="0"/>
                      </a:rPr>
                      <m:t>𝑚</m:t>
                    </m:r>
                  </m:oMath>
                </a14:m>
                <a:r>
                  <a:rPr lang="en-US" sz="2000" dirty="0"/>
                  <a:t>. </a:t>
                </a:r>
                <a:r>
                  <a:rPr lang="el-GR" sz="2000" dirty="0"/>
                  <a:t>Υποθέστε ότι η νεροτσουλήθρα περιγράφει μια επιφάνεια χωρίς τριβές και βρείτε την ταχύτητα του παιδιού στο τέρμα της.</a:t>
                </a:r>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05400"/>
              </a:xfrm>
              <a:blipFill>
                <a:blip r:embed="rId2"/>
                <a:stretch>
                  <a:fillRect t="-955"/>
                </a:stretch>
              </a:blipFill>
            </p:spPr>
            <p:txBody>
              <a:bodyPr/>
              <a:lstStyle/>
              <a:p>
                <a:r>
                  <a:rPr lang="en-US">
                    <a:noFill/>
                  </a:rPr>
                  <a:t> </a:t>
                </a:r>
              </a:p>
            </p:txBody>
          </p:sp>
        </mc:Fallback>
      </mc:AlternateContent>
      <p:pic>
        <p:nvPicPr>
          <p:cNvPr id="5" name="Picture 4"/>
          <p:cNvPicPr>
            <a:picLocks noChangeAspect="1"/>
          </p:cNvPicPr>
          <p:nvPr/>
        </p:nvPicPr>
        <p:blipFill>
          <a:blip r:embed="rId3"/>
          <a:stretch>
            <a:fillRect/>
          </a:stretch>
        </p:blipFill>
        <p:spPr>
          <a:xfrm>
            <a:off x="6206313" y="3286125"/>
            <a:ext cx="2404287" cy="3190875"/>
          </a:xfrm>
          <a:prstGeom prst="rect">
            <a:avLst/>
          </a:prstGeom>
        </p:spPr>
      </p:pic>
      <mc:AlternateContent xmlns:mc="http://schemas.openxmlformats.org/markup-compatibility/2006">
        <mc:Choice xmlns:p14="http://schemas.microsoft.com/office/powerpoint/2010/main" Requires="p14">
          <p:contentPart p14:bwMode="auto" r:id="rId4">
            <p14:nvContentPartPr>
              <p14:cNvPr id="4" name="Ink 3"/>
              <p14:cNvContentPartPr/>
              <p14:nvPr/>
            </p14:nvContentPartPr>
            <p14:xfrm>
              <a:off x="628200" y="3054240"/>
              <a:ext cx="7639560" cy="3419280"/>
            </p14:xfrm>
          </p:contentPart>
        </mc:Choice>
        <mc:Fallback>
          <p:pic>
            <p:nvPicPr>
              <p:cNvPr id="4" name="Ink 3"/>
              <p:cNvPicPr/>
              <p:nvPr/>
            </p:nvPicPr>
            <p:blipFill>
              <a:blip r:embed="rId5"/>
              <a:stretch>
                <a:fillRect/>
              </a:stretch>
            </p:blipFill>
            <p:spPr>
              <a:xfrm>
                <a:off x="621720" y="3044160"/>
                <a:ext cx="7654680" cy="3437640"/>
              </a:xfrm>
              <a:prstGeom prst="rect">
                <a:avLst/>
              </a:prstGeom>
            </p:spPr>
          </p:pic>
        </mc:Fallback>
      </mc:AlternateContent>
    </p:spTree>
    <p:extLst>
      <p:ext uri="{BB962C8B-B14F-4D97-AF65-F5344CB8AC3E}">
        <p14:creationId xmlns:p14="http://schemas.microsoft.com/office/powerpoint/2010/main" val="18416413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872250" cy="5105400"/>
          </a:xfrm>
        </p:spPr>
        <p:txBody>
          <a:bodyPr/>
          <a:lstStyle/>
          <a:p>
            <a:r>
              <a:rPr lang="el-GR" b="1" u="sng" dirty="0"/>
              <a:t>Παράδειγμα – Λύση:</a:t>
            </a:r>
          </a:p>
        </p:txBody>
      </p:sp>
      <p:pic>
        <p:nvPicPr>
          <p:cNvPr id="5" name="Picture 4"/>
          <p:cNvPicPr>
            <a:picLocks noChangeAspect="1"/>
          </p:cNvPicPr>
          <p:nvPr/>
        </p:nvPicPr>
        <p:blipFill>
          <a:blip r:embed="rId2"/>
          <a:stretch>
            <a:fillRect/>
          </a:stretch>
        </p:blipFill>
        <p:spPr>
          <a:xfrm>
            <a:off x="6172200" y="734675"/>
            <a:ext cx="2432305" cy="3228059"/>
          </a:xfrm>
          <a:prstGeom prst="rect">
            <a:avLst/>
          </a:prstGeom>
        </p:spPr>
      </p:pic>
      <mc:AlternateContent xmlns:mc="http://schemas.openxmlformats.org/markup-compatibility/2006">
        <mc:Choice xmlns:p14="http://schemas.microsoft.com/office/powerpoint/2010/main" Requires="p14">
          <p:contentPart p14:bwMode="auto" r:id="rId3">
            <p14:nvContentPartPr>
              <p14:cNvPr id="4" name="Ink 3"/>
              <p14:cNvContentPartPr/>
              <p14:nvPr/>
            </p14:nvContentPartPr>
            <p14:xfrm>
              <a:off x="729360" y="995400"/>
              <a:ext cx="8364240" cy="5280840"/>
            </p14:xfrm>
          </p:contentPart>
        </mc:Choice>
        <mc:Fallback>
          <p:pic>
            <p:nvPicPr>
              <p:cNvPr id="4" name="Ink 3"/>
              <p:cNvPicPr/>
              <p:nvPr/>
            </p:nvPicPr>
            <p:blipFill>
              <a:blip r:embed="rId4"/>
              <a:stretch>
                <a:fillRect/>
              </a:stretch>
            </p:blipFill>
            <p:spPr>
              <a:xfrm>
                <a:off x="720720" y="986760"/>
                <a:ext cx="8382960" cy="5300640"/>
              </a:xfrm>
              <a:prstGeom prst="rect">
                <a:avLst/>
              </a:prstGeom>
            </p:spPr>
          </p:pic>
        </mc:Fallback>
      </mc:AlternateContent>
    </p:spTree>
    <p:extLst>
      <p:ext uri="{BB962C8B-B14F-4D97-AF65-F5344CB8AC3E}">
        <p14:creationId xmlns:p14="http://schemas.microsoft.com/office/powerpoint/2010/main" val="3196489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lum bright="70000" contrast="-70000"/>
          </a:blip>
          <a:stretch>
            <a:fillRect/>
          </a:stretch>
        </p:blipFill>
        <p:spPr>
          <a:xfrm>
            <a:off x="540648" y="2693455"/>
            <a:ext cx="8071804" cy="3846909"/>
          </a:xfrm>
          <a:prstGeom prst="rect">
            <a:avLst/>
          </a:prstGeom>
        </p:spPr>
      </p:pic>
      <p:sp>
        <p:nvSpPr>
          <p:cNvPr id="2" name="Title 1"/>
          <p:cNvSpPr>
            <a:spLocks noGrp="1"/>
          </p:cNvSpPr>
          <p:nvPr>
            <p:ph type="title"/>
          </p:nvPr>
        </p:nvSpPr>
        <p:spPr/>
        <p:txBody>
          <a:bodyPr>
            <a:normAutofit fontScale="90000"/>
          </a:bodyPr>
          <a:lstStyle/>
          <a:p>
            <a:r>
              <a:rPr lang="el-GR" dirty="0"/>
              <a:t>Διατήρηση της Ενέργειας</a:t>
            </a:r>
          </a:p>
        </p:txBody>
      </p:sp>
      <p:sp>
        <p:nvSpPr>
          <p:cNvPr id="4" name="Flowchart: Alternate Process 3"/>
          <p:cNvSpPr/>
          <p:nvPr/>
        </p:nvSpPr>
        <p:spPr>
          <a:xfrm>
            <a:off x="3602913" y="1427920"/>
            <a:ext cx="1685925" cy="49164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white"/>
                </a:solidFill>
                <a:effectLst/>
                <a:uLnTx/>
                <a:uFillTx/>
                <a:latin typeface="Calibri" panose="020F0502020204030204"/>
                <a:ea typeface="+mn-ea"/>
                <a:cs typeface="+mn-cs"/>
              </a:rPr>
              <a:t>Σύστημα</a:t>
            </a:r>
          </a:p>
        </p:txBody>
      </p:sp>
      <p:sp>
        <p:nvSpPr>
          <p:cNvPr id="5" name="Flowchart: Alternate Process 4"/>
          <p:cNvSpPr/>
          <p:nvPr/>
        </p:nvSpPr>
        <p:spPr>
          <a:xfrm>
            <a:off x="1819275" y="2280962"/>
            <a:ext cx="1562100" cy="41461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Μονομελές</a:t>
            </a:r>
          </a:p>
        </p:txBody>
      </p:sp>
      <p:sp>
        <p:nvSpPr>
          <p:cNvPr id="6" name="Flowchart: Alternate Process 5"/>
          <p:cNvSpPr/>
          <p:nvPr/>
        </p:nvSpPr>
        <p:spPr>
          <a:xfrm>
            <a:off x="5600700" y="2280961"/>
            <a:ext cx="1400175" cy="41461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Πολυμελές</a:t>
            </a:r>
          </a:p>
        </p:txBody>
      </p:sp>
      <p:sp>
        <p:nvSpPr>
          <p:cNvPr id="8" name="Flowchart: Alternate Process 7"/>
          <p:cNvSpPr/>
          <p:nvPr/>
        </p:nvSpPr>
        <p:spPr>
          <a:xfrm>
            <a:off x="1524000" y="3309936"/>
            <a:ext cx="2152650" cy="3232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Μη απομονωμένο</a:t>
            </a:r>
          </a:p>
        </p:txBody>
      </p:sp>
      <p:sp>
        <p:nvSpPr>
          <p:cNvPr id="10" name="Flowchart: Alternate Process 9"/>
          <p:cNvSpPr/>
          <p:nvPr/>
        </p:nvSpPr>
        <p:spPr>
          <a:xfrm>
            <a:off x="6419849" y="3320012"/>
            <a:ext cx="1828800" cy="32329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Απομονωμένο</a:t>
            </a:r>
          </a:p>
        </p:txBody>
      </p:sp>
      <p:sp>
        <p:nvSpPr>
          <p:cNvPr id="12" name="Flowchart: Predefined Process 11"/>
          <p:cNvSpPr/>
          <p:nvPr/>
        </p:nvSpPr>
        <p:spPr>
          <a:xfrm>
            <a:off x="2943226" y="5086349"/>
            <a:ext cx="2705100"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Θεώρημα Μεταβολής Κινητικής Ενέργειας – Έργου </a:t>
            </a:r>
          </a:p>
        </p:txBody>
      </p:sp>
      <p:sp>
        <p:nvSpPr>
          <p:cNvPr id="13" name="Flowchart: Predefined Process 12"/>
          <p:cNvSpPr/>
          <p:nvPr/>
        </p:nvSpPr>
        <p:spPr>
          <a:xfrm>
            <a:off x="6138863" y="5086348"/>
            <a:ext cx="2390773" cy="847725"/>
          </a:xfrm>
          <a:prstGeom prst="flowChartPredefined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white"/>
                </a:solidFill>
                <a:effectLst/>
                <a:uLnTx/>
                <a:uFillTx/>
                <a:latin typeface="Calibri" panose="020F0502020204030204"/>
                <a:ea typeface="+mn-ea"/>
                <a:cs typeface="+mn-cs"/>
              </a:rPr>
              <a:t>Αρχή Διατήρησης Μηχανικής Ενέργειας</a:t>
            </a:r>
          </a:p>
        </p:txBody>
      </p:sp>
      <p:cxnSp>
        <p:nvCxnSpPr>
          <p:cNvPr id="15" name="Elbow Connector 14"/>
          <p:cNvCxnSpPr>
            <a:stCxn id="4" idx="2"/>
            <a:endCxn id="5" idx="0"/>
          </p:cNvCxnSpPr>
          <p:nvPr/>
        </p:nvCxnSpPr>
        <p:spPr>
          <a:xfrm rot="5400000">
            <a:off x="3342402" y="1177488"/>
            <a:ext cx="361398" cy="184555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4" idx="2"/>
            <a:endCxn id="6" idx="0"/>
          </p:cNvCxnSpPr>
          <p:nvPr/>
        </p:nvCxnSpPr>
        <p:spPr>
          <a:xfrm rot="16200000" flipH="1">
            <a:off x="5192634" y="1172806"/>
            <a:ext cx="361397" cy="1854912"/>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 idx="2"/>
            <a:endCxn id="8" idx="0"/>
          </p:cNvCxnSpPr>
          <p:nvPr/>
        </p:nvCxnSpPr>
        <p:spPr>
          <a:xfrm>
            <a:off x="2600325" y="2695576"/>
            <a:ext cx="0" cy="6143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6" idx="2"/>
            <a:endCxn id="10" idx="0"/>
          </p:cNvCxnSpPr>
          <p:nvPr/>
        </p:nvCxnSpPr>
        <p:spPr>
          <a:xfrm rot="16200000" flipH="1">
            <a:off x="6505300" y="2491063"/>
            <a:ext cx="624436" cy="1033461"/>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8" idx="2"/>
            <a:endCxn id="12" idx="0"/>
          </p:cNvCxnSpPr>
          <p:nvPr/>
        </p:nvCxnSpPr>
        <p:spPr>
          <a:xfrm rot="16200000" flipH="1">
            <a:off x="2721493" y="3512066"/>
            <a:ext cx="1453114" cy="1695451"/>
          </a:xfrm>
          <a:prstGeom prst="bentConnector3">
            <a:avLst>
              <a:gd name="adj1" fmla="val 60592"/>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54" idx="2"/>
            <a:endCxn id="13" idx="0"/>
          </p:cNvCxnSpPr>
          <p:nvPr/>
        </p:nvCxnSpPr>
        <p:spPr>
          <a:xfrm rot="16200000" flipH="1">
            <a:off x="7024410" y="4776508"/>
            <a:ext cx="619678" cy="1"/>
          </a:xfrm>
          <a:prstGeom prst="bentConnector3">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4" name="Flowchart: Alternate Process 53"/>
          <p:cNvSpPr/>
          <p:nvPr/>
        </p:nvSpPr>
        <p:spPr>
          <a:xfrm>
            <a:off x="6165055" y="3896276"/>
            <a:ext cx="2338387" cy="57039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white"/>
                </a:solidFill>
                <a:effectLst/>
                <a:uLnTx/>
                <a:uFillTx/>
                <a:latin typeface="Calibri" panose="020F0502020204030204"/>
                <a:ea typeface="+mn-ea"/>
                <a:cs typeface="+mn-cs"/>
              </a:rPr>
              <a:t>Μόνο</a:t>
            </a:r>
            <a:r>
              <a:rPr kumimoji="0" lang="el-GR" sz="1800" b="0" i="0" u="none" strike="noStrike" kern="1200" cap="none" spc="0" normalizeH="0" baseline="0" noProof="0" dirty="0">
                <a:ln>
                  <a:noFill/>
                </a:ln>
                <a:solidFill>
                  <a:prstClr val="white"/>
                </a:solidFill>
                <a:effectLst/>
                <a:uLnTx/>
                <a:uFillTx/>
                <a:latin typeface="Calibri" panose="020F0502020204030204"/>
                <a:ea typeface="+mn-ea"/>
                <a:cs typeface="+mn-cs"/>
              </a:rPr>
              <a:t> συντηρητικές δυνάμεις</a:t>
            </a:r>
          </a:p>
        </p:txBody>
      </p:sp>
      <p:cxnSp>
        <p:nvCxnSpPr>
          <p:cNvPr id="57" name="Straight Arrow Connector 56"/>
          <p:cNvCxnSpPr>
            <a:stCxn id="10" idx="2"/>
            <a:endCxn id="54" idx="0"/>
          </p:cNvCxnSpPr>
          <p:nvPr/>
        </p:nvCxnSpPr>
        <p:spPr>
          <a:xfrm>
            <a:off x="7334249" y="3643311"/>
            <a:ext cx="0" cy="2529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TextBox 76"/>
              <p:cNvSpPr txBox="1"/>
              <p:nvPr/>
            </p:nvSpPr>
            <p:spPr>
              <a:xfrm>
                <a:off x="2870248" y="4524248"/>
                <a:ext cx="1255152"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𝐾</m:t>
                      </m:r>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Σ</m:t>
                      </m:r>
                      <m:sSub>
                        <m:sSubPr>
                          <m:ctrlP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𝑊</m:t>
                          </m:r>
                        </m:e>
                        <m:sub>
                          <m:r>
                            <a:rPr kumimoji="0" lang="en-US" sz="1800" b="0" i="1" u="none" strike="noStrike" kern="1200" cap="none" spc="0" normalizeH="0" baseline="0" noProof="0" smtClean="0">
                              <a:ln>
                                <a:noFill/>
                              </a:ln>
                              <a:solidFill>
                                <a:srgbClr val="7030A0"/>
                              </a:solidFill>
                              <a:effectLst/>
                              <a:uLnTx/>
                              <a:uFillTx/>
                              <a:latin typeface="Cambria Math" panose="02040503050406030204" pitchFamily="18" charset="0"/>
                              <a:ea typeface="+mn-ea"/>
                              <a:cs typeface="+mn-cs"/>
                            </a:rPr>
                            <m:t>𝑒𝑥𝑡</m:t>
                          </m:r>
                        </m:sub>
                      </m:sSub>
                    </m:oMath>
                  </m:oMathPara>
                </a14:m>
                <a:endParaRPr kumimoji="0" lang="el-GR" sz="1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mc:Choice>
        <mc:Fallback xmlns="">
          <p:sp>
            <p:nvSpPr>
              <p:cNvPr id="77" name="TextBox 76"/>
              <p:cNvSpPr txBox="1">
                <a:spLocks noRot="1" noChangeAspect="1" noMove="1" noResize="1" noEditPoints="1" noAdjustHandles="1" noChangeArrowheads="1" noChangeShapeType="1" noTextEdit="1"/>
              </p:cNvSpPr>
              <p:nvPr/>
            </p:nvSpPr>
            <p:spPr>
              <a:xfrm>
                <a:off x="2870248" y="4524248"/>
                <a:ext cx="1255152" cy="276999"/>
              </a:xfrm>
              <a:prstGeom prst="rect">
                <a:avLst/>
              </a:prstGeom>
              <a:blipFill rotWithShape="0">
                <a:blip r:embed="rId5"/>
                <a:stretch>
                  <a:fillRect l="-4369" r="-971" b="-1304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79" name="TextBox 78"/>
              <p:cNvSpPr txBox="1"/>
              <p:nvPr/>
            </p:nvSpPr>
            <p:spPr>
              <a:xfrm>
                <a:off x="5968233" y="4638009"/>
                <a:ext cx="1366015"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18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𝐾</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Δ</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𝑈</m:t>
                      </m:r>
                      <m:r>
                        <a:rPr kumimoji="0" lang="en-US" sz="1800" b="0" i="1" u="none" strike="noStrike" kern="1200" cap="none" spc="0" normalizeH="0" baseline="0" noProof="0" smtClean="0">
                          <a:ln>
                            <a:noFill/>
                          </a:ln>
                          <a:solidFill>
                            <a:srgbClr val="0070C0"/>
                          </a:solidFill>
                          <a:effectLst/>
                          <a:uLnTx/>
                          <a:uFillTx/>
                          <a:latin typeface="Cambria Math" panose="02040503050406030204" pitchFamily="18" charset="0"/>
                          <a:ea typeface="+mn-ea"/>
                          <a:cs typeface="+mn-cs"/>
                        </a:rPr>
                        <m:t>=0</m:t>
                      </m:r>
                    </m:oMath>
                  </m:oMathPara>
                </a14:m>
                <a:endParaRPr kumimoji="0" lang="el-GR"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mc:Choice>
        <mc:Fallback xmlns="">
          <p:sp>
            <p:nvSpPr>
              <p:cNvPr id="79" name="TextBox 78"/>
              <p:cNvSpPr txBox="1">
                <a:spLocks noRot="1" noChangeAspect="1" noMove="1" noResize="1" noEditPoints="1" noAdjustHandles="1" noChangeArrowheads="1" noChangeShapeType="1" noTextEdit="1"/>
              </p:cNvSpPr>
              <p:nvPr/>
            </p:nvSpPr>
            <p:spPr>
              <a:xfrm>
                <a:off x="5968233" y="4638009"/>
                <a:ext cx="1366015" cy="276999"/>
              </a:xfrm>
              <a:prstGeom prst="rect">
                <a:avLst/>
              </a:prstGeom>
              <a:blipFill rotWithShape="0">
                <a:blip r:embed="rId6"/>
                <a:stretch>
                  <a:fillRect l="-3571" r="-4018" b="-6667"/>
                </a:stretch>
              </a:blipFill>
            </p:spPr>
            <p:txBody>
              <a:bodyPr/>
              <a:lstStyle/>
              <a:p>
                <a:r>
                  <a:rPr lang="el-GR">
                    <a:noFill/>
                  </a:rPr>
                  <a:t> </a:t>
                </a:r>
              </a:p>
            </p:txBody>
          </p:sp>
        </mc:Fallback>
      </mc:AlternateContent>
      <p:sp>
        <p:nvSpPr>
          <p:cNvPr id="81" name="Down Ribbon 80"/>
          <p:cNvSpPr/>
          <p:nvPr/>
        </p:nvSpPr>
        <p:spPr>
          <a:xfrm>
            <a:off x="5648326" y="751648"/>
            <a:ext cx="2997994" cy="676272"/>
          </a:xfrm>
          <a:prstGeom prst="ribbon">
            <a:avLst>
              <a:gd name="adj1" fmla="val 11312"/>
              <a:gd name="adj2" fmla="val 75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400" b="1" i="0" u="none" strike="noStrike" kern="1200" cap="none" spc="0" normalizeH="0" baseline="0" noProof="0" dirty="0">
                <a:ln>
                  <a:noFill/>
                </a:ln>
                <a:solidFill>
                  <a:prstClr val="black"/>
                </a:solidFill>
                <a:effectLst/>
                <a:uLnTx/>
                <a:uFillTx/>
                <a:latin typeface="Calibri" panose="020F0502020204030204"/>
                <a:ea typeface="+mn-ea"/>
                <a:cs typeface="+mn-cs"/>
              </a:rPr>
              <a:t>Στρατηγική επίλυσης προβλημάτων</a:t>
            </a:r>
          </a:p>
        </p:txBody>
      </p:sp>
    </p:spTree>
    <p:extLst>
      <p:ext uri="{BB962C8B-B14F-4D97-AF65-F5344CB8AC3E}">
        <p14:creationId xmlns:p14="http://schemas.microsoft.com/office/powerpoint/2010/main" val="316576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7"/>
                                        </p:tgtEl>
                                        <p:attrNameLst>
                                          <p:attrName>style.visibility</p:attrName>
                                        </p:attrNameLst>
                                      </p:cBhvr>
                                      <p:to>
                                        <p:strVal val="visible"/>
                                      </p:to>
                                    </p:set>
                                    <p:animEffect transition="in" filter="fade">
                                      <p:cBhvr>
                                        <p:cTn id="37" dur="500"/>
                                        <p:tgtEl>
                                          <p:spTgt spid="7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fade">
                                      <p:cBhvr>
                                        <p:cTn id="50" dur="500"/>
                                        <p:tgtEl>
                                          <p:spTgt spid="5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fade">
                                      <p:cBhvr>
                                        <p:cTn id="53" dur="500"/>
                                        <p:tgtEl>
                                          <p:spTgt spid="5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fade">
                                      <p:cBhvr>
                                        <p:cTn id="61"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10" grpId="0" animBg="1"/>
      <p:bldP spid="54" grpId="0" animBg="1"/>
      <p:bldP spid="77" grpId="0"/>
      <p:bldP spid="7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05400"/>
              </a:xfrm>
            </p:spPr>
            <p:txBody>
              <a:bodyPr/>
              <a:lstStyle/>
              <a:p>
                <a:r>
                  <a:rPr lang="el-GR" b="1" u="sng" dirty="0"/>
                  <a:t>Παράδειγμα</a:t>
                </a:r>
                <a:r>
                  <a:rPr lang="en-US" b="1" u="sng" dirty="0"/>
                  <a:t> (revisited)</a:t>
                </a:r>
                <a:r>
                  <a:rPr lang="el-GR" b="1" u="sng" dirty="0"/>
                  <a:t>:</a:t>
                </a:r>
              </a:p>
              <a:p>
                <a:r>
                  <a:rPr lang="el-GR" sz="2200" dirty="0"/>
                  <a:t>Λείο κεκλιμένο επίπεδο γωνίας </a:t>
                </a:r>
                <a14:m>
                  <m:oMath xmlns:m="http://schemas.openxmlformats.org/officeDocument/2006/math">
                    <m:r>
                      <a:rPr lang="el-GR" sz="2200" i="1" dirty="0" smtClean="0">
                        <a:latin typeface="Cambria Math" panose="02040503050406030204" pitchFamily="18" charset="0"/>
                      </a:rPr>
                      <m:t>𝜃</m:t>
                    </m:r>
                  </m:oMath>
                </a14:m>
                <a:r>
                  <a:rPr lang="el-GR" sz="2200" dirty="0"/>
                  <a:t> έχει ελατήριο σταθεράς </a:t>
                </a:r>
                <a14:m>
                  <m:oMath xmlns:m="http://schemas.openxmlformats.org/officeDocument/2006/math">
                    <m:r>
                      <a:rPr lang="en-US" sz="2200" i="1" dirty="0" smtClean="0">
                        <a:latin typeface="Cambria Math" panose="02040503050406030204" pitchFamily="18" charset="0"/>
                      </a:rPr>
                      <m:t>𝑘</m:t>
                    </m:r>
                    <m:r>
                      <a:rPr lang="en-US" sz="2200" i="1" dirty="0" smtClean="0">
                        <a:latin typeface="Cambria Math" panose="02040503050406030204" pitchFamily="18" charset="0"/>
                      </a:rPr>
                      <m:t> </m:t>
                    </m:r>
                  </m:oMath>
                </a14:m>
                <a:r>
                  <a:rPr lang="el-GR" sz="2200" dirty="0"/>
                  <a:t>στερεωμένο στο κάτω μέρος του. Ένα κουτί μάζας </a:t>
                </a:r>
                <a14:m>
                  <m:oMath xmlns:m="http://schemas.openxmlformats.org/officeDocument/2006/math">
                    <m:r>
                      <a:rPr lang="en-US" sz="2200" i="1" dirty="0" smtClean="0">
                        <a:latin typeface="Cambria Math" panose="02040503050406030204" pitchFamily="18" charset="0"/>
                      </a:rPr>
                      <m:t>𝑚</m:t>
                    </m:r>
                  </m:oMath>
                </a14:m>
                <a:r>
                  <a:rPr lang="en-US" sz="2200" dirty="0"/>
                  <a:t> </a:t>
                </a:r>
                <a:r>
                  <a:rPr lang="el-GR" sz="2200" dirty="0"/>
                  <a:t>τοποθετείται πάνω στο κεκλιμένο σε απόσταση </a:t>
                </a:r>
                <a14:m>
                  <m:oMath xmlns:m="http://schemas.openxmlformats.org/officeDocument/2006/math">
                    <m:r>
                      <a:rPr lang="en-US" sz="2200" i="1" dirty="0" smtClean="0">
                        <a:latin typeface="Cambria Math" panose="02040503050406030204" pitchFamily="18" charset="0"/>
                      </a:rPr>
                      <m:t>𝑑</m:t>
                    </m:r>
                  </m:oMath>
                </a14:m>
                <a:r>
                  <a:rPr lang="en-US" sz="2200" dirty="0"/>
                  <a:t> </a:t>
                </a:r>
                <a:r>
                  <a:rPr lang="el-GR" sz="2200" dirty="0"/>
                  <a:t>από το ελατήριο. Από τη θέση αυτή, το κουτί βάλλεται προς το ελατήριο με ταχύτητα </a:t>
                </a:r>
                <a14:m>
                  <m:oMath xmlns:m="http://schemas.openxmlformats.org/officeDocument/2006/math">
                    <m:sSub>
                      <m:sSubPr>
                        <m:ctrlPr>
                          <a:rPr lang="en-US" sz="2200" i="1" dirty="0" smtClean="0">
                            <a:latin typeface="Cambria Math" panose="02040503050406030204" pitchFamily="18" charset="0"/>
                          </a:rPr>
                        </m:ctrlPr>
                      </m:sSubPr>
                      <m:e>
                        <m:r>
                          <a:rPr lang="en-US" sz="2200" i="1" dirty="0" smtClean="0">
                            <a:latin typeface="Cambria Math" panose="02040503050406030204" pitchFamily="18" charset="0"/>
                          </a:rPr>
                          <m:t>𝑢</m:t>
                        </m:r>
                      </m:e>
                      <m:sub>
                        <m:r>
                          <a:rPr lang="en-US" sz="2200" i="1" dirty="0" smtClean="0">
                            <a:latin typeface="Cambria Math" panose="02040503050406030204" pitchFamily="18" charset="0"/>
                          </a:rPr>
                          <m:t>0</m:t>
                        </m:r>
                      </m:sub>
                    </m:sSub>
                  </m:oMath>
                </a14:m>
                <a:r>
                  <a:rPr lang="el-GR" sz="2200" dirty="0"/>
                  <a:t>. Πόσο έχει συμπιεστεί το ελατήριο όταν το κουτί φτάνει στιγμιαία σε ηρεμία?</a:t>
                </a:r>
                <a:endParaRPr lang="en-US" sz="2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05400"/>
              </a:xfrm>
              <a:blipFill>
                <a:blip r:embed="rId2"/>
                <a:stretch>
                  <a:fillRect t="-955"/>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A0441581-B7A2-02BA-1138-A0859A9E9C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205" y="4371753"/>
            <a:ext cx="8229600" cy="2105247"/>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B53EEE38-A1DF-C81C-67CB-433B434A2694}"/>
                  </a:ext>
                </a:extLst>
              </p14:cNvPr>
              <p14:cNvContentPartPr/>
              <p14:nvPr/>
            </p14:nvContentPartPr>
            <p14:xfrm>
              <a:off x="580320" y="4602960"/>
              <a:ext cx="7966800" cy="1842840"/>
            </p14:xfrm>
          </p:contentPart>
        </mc:Choice>
        <mc:Fallback xmlns="">
          <p:pic>
            <p:nvPicPr>
              <p:cNvPr id="5" name="Ink 4">
                <a:extLst>
                  <a:ext uri="{FF2B5EF4-FFF2-40B4-BE49-F238E27FC236}">
                    <a16:creationId xmlns:a16="http://schemas.microsoft.com/office/drawing/2014/main" id="{B53EEE38-A1DF-C81C-67CB-433B434A2694}"/>
                  </a:ext>
                </a:extLst>
              </p:cNvPr>
              <p:cNvPicPr/>
              <p:nvPr/>
            </p:nvPicPr>
            <p:blipFill>
              <a:blip r:embed="rId5"/>
              <a:stretch>
                <a:fillRect/>
              </a:stretch>
            </p:blipFill>
            <p:spPr>
              <a:xfrm>
                <a:off x="570960" y="4593600"/>
                <a:ext cx="7985520" cy="1861560"/>
              </a:xfrm>
              <a:prstGeom prst="rect">
                <a:avLst/>
              </a:prstGeom>
            </p:spPr>
          </p:pic>
        </mc:Fallback>
      </mc:AlternateContent>
    </p:spTree>
    <p:extLst>
      <p:ext uri="{BB962C8B-B14F-4D97-AF65-F5344CB8AC3E}">
        <p14:creationId xmlns:p14="http://schemas.microsoft.com/office/powerpoint/2010/main" val="24114584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872250" cy="5105400"/>
          </a:xfrm>
        </p:spPr>
        <p:txBody>
          <a:bodyPr/>
          <a:lstStyle/>
          <a:p>
            <a:r>
              <a:rPr lang="el-GR" b="1" u="sng" dirty="0"/>
              <a:t>Παράδειγμα – Λύση:</a:t>
            </a:r>
          </a:p>
        </p:txBody>
      </p:sp>
      <p:cxnSp>
        <p:nvCxnSpPr>
          <p:cNvPr id="5" name="Straight Arrow Connector 4"/>
          <p:cNvCxnSpPr/>
          <p:nvPr/>
        </p:nvCxnSpPr>
        <p:spPr>
          <a:xfrm>
            <a:off x="7772400" y="745118"/>
            <a:ext cx="762000" cy="3765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p:cNvSpPr txBox="1"/>
              <p:nvPr/>
            </p:nvSpPr>
            <p:spPr>
              <a:xfrm>
                <a:off x="8486129" y="831321"/>
                <a:ext cx="226023"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8486129" y="831321"/>
                <a:ext cx="226023" cy="276999"/>
              </a:xfrm>
              <a:prstGeom prst="rect">
                <a:avLst/>
              </a:prstGeom>
              <a:blipFill>
                <a:blip r:embed="rId2"/>
                <a:stretch>
                  <a:fillRect l="-21622" r="-21622" b="-6522"/>
                </a:stretch>
              </a:blipFill>
            </p:spPr>
            <p:txBody>
              <a:bodyPr/>
              <a:lstStyle/>
              <a:p>
                <a:r>
                  <a:rPr lang="en-US">
                    <a:noFill/>
                  </a:rPr>
                  <a:t> </a:t>
                </a:r>
              </a:p>
            </p:txBody>
          </p:sp>
        </mc:Fallback>
      </mc:AlternateContent>
      <p:pic>
        <p:nvPicPr>
          <p:cNvPr id="4" name="Picture 7">
            <a:extLst>
              <a:ext uri="{FF2B5EF4-FFF2-40B4-BE49-F238E27FC236}">
                <a16:creationId xmlns:a16="http://schemas.microsoft.com/office/drawing/2014/main" id="{FB6C1FDA-00B9-D1DE-4418-3ED6CB8055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860"/>
          <a:stretch/>
        </p:blipFill>
        <p:spPr>
          <a:xfrm>
            <a:off x="4572000" y="710292"/>
            <a:ext cx="4079341" cy="1826304"/>
          </a:xfrm>
          <a:prstGeom prst="rect">
            <a:avLst/>
          </a:prstGeom>
        </p:spPr>
      </p:pic>
      <mc:AlternateContent xmlns:mc="http://schemas.openxmlformats.org/markup-compatibility/2006">
        <mc:Choice xmlns:p14="http://schemas.microsoft.com/office/powerpoint/2010/main" Requires="p14">
          <p:contentPart p14:bwMode="auto" r:id="rId4">
            <p14:nvContentPartPr>
              <p14:cNvPr id="7" name="Ink 6"/>
              <p14:cNvContentPartPr/>
              <p14:nvPr/>
            </p14:nvContentPartPr>
            <p14:xfrm>
              <a:off x="572040" y="768600"/>
              <a:ext cx="8085960" cy="5685120"/>
            </p14:xfrm>
          </p:contentPart>
        </mc:Choice>
        <mc:Fallback>
          <p:pic>
            <p:nvPicPr>
              <p:cNvPr id="7" name="Ink 6"/>
              <p:cNvPicPr/>
              <p:nvPr/>
            </p:nvPicPr>
            <p:blipFill>
              <a:blip r:embed="rId5"/>
              <a:stretch>
                <a:fillRect/>
              </a:stretch>
            </p:blipFill>
            <p:spPr>
              <a:xfrm>
                <a:off x="563040" y="759240"/>
                <a:ext cx="8104320" cy="5703480"/>
              </a:xfrm>
              <a:prstGeom prst="rect">
                <a:avLst/>
              </a:prstGeom>
            </p:spPr>
          </p:pic>
        </mc:Fallback>
      </mc:AlternateContent>
    </p:spTree>
    <p:extLst>
      <p:ext uri="{BB962C8B-B14F-4D97-AF65-F5344CB8AC3E}">
        <p14:creationId xmlns:p14="http://schemas.microsoft.com/office/powerpoint/2010/main" val="32350786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872250" cy="5105400"/>
          </a:xfrm>
        </p:spPr>
        <p:txBody>
          <a:bodyPr/>
          <a:lstStyle/>
          <a:p>
            <a:r>
              <a:rPr lang="el-GR" b="1" u="sng" dirty="0"/>
              <a:t>Παράδειγμα – Λύση:</a:t>
            </a:r>
          </a:p>
        </p:txBody>
      </p:sp>
      <p:cxnSp>
        <p:nvCxnSpPr>
          <p:cNvPr id="5" name="Straight Arrow Connector 4"/>
          <p:cNvCxnSpPr/>
          <p:nvPr/>
        </p:nvCxnSpPr>
        <p:spPr>
          <a:xfrm>
            <a:off x="7772400" y="745118"/>
            <a:ext cx="762000" cy="3765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p:cNvSpPr txBox="1"/>
              <p:nvPr/>
            </p:nvSpPr>
            <p:spPr>
              <a:xfrm>
                <a:off x="8486129" y="831321"/>
                <a:ext cx="226023"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8486129" y="831321"/>
                <a:ext cx="226023" cy="276999"/>
              </a:xfrm>
              <a:prstGeom prst="rect">
                <a:avLst/>
              </a:prstGeom>
              <a:blipFill>
                <a:blip r:embed="rId2"/>
                <a:stretch>
                  <a:fillRect l="-21622" r="-21622" b="-6522"/>
                </a:stretch>
              </a:blipFill>
            </p:spPr>
            <p:txBody>
              <a:bodyPr/>
              <a:lstStyle/>
              <a:p>
                <a:r>
                  <a:rPr lang="en-US">
                    <a:noFill/>
                  </a:rPr>
                  <a:t> </a:t>
                </a:r>
              </a:p>
            </p:txBody>
          </p:sp>
        </mc:Fallback>
      </mc:AlternateContent>
      <p:pic>
        <p:nvPicPr>
          <p:cNvPr id="4" name="Picture 7">
            <a:extLst>
              <a:ext uri="{FF2B5EF4-FFF2-40B4-BE49-F238E27FC236}">
                <a16:creationId xmlns:a16="http://schemas.microsoft.com/office/drawing/2014/main" id="{FB6C1FDA-00B9-D1DE-4418-3ED6CB8055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860"/>
          <a:stretch/>
        </p:blipFill>
        <p:spPr>
          <a:xfrm>
            <a:off x="4572000" y="710292"/>
            <a:ext cx="4079341" cy="1826304"/>
          </a:xfrm>
          <a:prstGeom prst="rect">
            <a:avLst/>
          </a:prstGeom>
        </p:spPr>
      </p:pic>
      <mc:AlternateContent xmlns:mc="http://schemas.openxmlformats.org/markup-compatibility/2006">
        <mc:Choice xmlns:p14="http://schemas.microsoft.com/office/powerpoint/2010/main" Requires="p14">
          <p:contentPart p14:bwMode="auto" r:id="rId4">
            <p14:nvContentPartPr>
              <p14:cNvPr id="7" name="Ink 6"/>
              <p14:cNvContentPartPr/>
              <p14:nvPr/>
            </p14:nvContentPartPr>
            <p14:xfrm>
              <a:off x="653760" y="781920"/>
              <a:ext cx="7890840" cy="3472560"/>
            </p14:xfrm>
          </p:contentPart>
        </mc:Choice>
        <mc:Fallback>
          <p:pic>
            <p:nvPicPr>
              <p:cNvPr id="7" name="Ink 6"/>
              <p:cNvPicPr/>
              <p:nvPr/>
            </p:nvPicPr>
            <p:blipFill>
              <a:blip r:embed="rId5"/>
              <a:stretch>
                <a:fillRect/>
              </a:stretch>
            </p:blipFill>
            <p:spPr>
              <a:xfrm>
                <a:off x="647280" y="773280"/>
                <a:ext cx="7906320" cy="3486600"/>
              </a:xfrm>
              <a:prstGeom prst="rect">
                <a:avLst/>
              </a:prstGeom>
            </p:spPr>
          </p:pic>
        </mc:Fallback>
      </mc:AlternateContent>
      <p:pic>
        <p:nvPicPr>
          <p:cNvPr id="9" name="Picture 8"/>
          <p:cNvPicPr>
            <a:picLocks noChangeAspect="1"/>
          </p:cNvPicPr>
          <p:nvPr/>
        </p:nvPicPr>
        <p:blipFill rotWithShape="1">
          <a:blip r:embed="rId6"/>
          <a:srcRect t="38135"/>
          <a:stretch/>
        </p:blipFill>
        <p:spPr>
          <a:xfrm>
            <a:off x="615098" y="3606800"/>
            <a:ext cx="7968163" cy="2870200"/>
          </a:xfrm>
          <a:prstGeom prst="rect">
            <a:avLst/>
          </a:prstGeom>
        </p:spPr>
      </p:pic>
      <p:cxnSp>
        <p:nvCxnSpPr>
          <p:cNvPr id="11" name="Straight Connector 10"/>
          <p:cNvCxnSpPr/>
          <p:nvPr/>
        </p:nvCxnSpPr>
        <p:spPr>
          <a:xfrm>
            <a:off x="2946400" y="3924300"/>
            <a:ext cx="45618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920240" y="4521200"/>
            <a:ext cx="5730240" cy="2286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2219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Reminder…</a:t>
            </a:r>
            <a:endParaRPr lang="el-GR" dirty="0"/>
          </a:p>
        </p:txBody>
      </p:sp>
      <p:sp>
        <p:nvSpPr>
          <p:cNvPr id="3" name="Content Placeholder 2"/>
          <p:cNvSpPr>
            <a:spLocks noGrp="1"/>
          </p:cNvSpPr>
          <p:nvPr>
            <p:ph idx="1"/>
          </p:nvPr>
        </p:nvSpPr>
        <p:spPr>
          <a:xfrm>
            <a:off x="738350" y="1482436"/>
            <a:ext cx="7872250" cy="4994564"/>
          </a:xfrm>
        </p:spPr>
        <p:txBody>
          <a:bodyPr>
            <a:normAutofit fontScale="92500" lnSpcReduction="10000"/>
          </a:bodyPr>
          <a:lstStyle/>
          <a:p>
            <a:r>
              <a:rPr lang="el-GR" b="1" dirty="0"/>
              <a:t>Διαλέξεις</a:t>
            </a:r>
          </a:p>
          <a:p>
            <a:pPr lvl="1"/>
            <a:r>
              <a:rPr lang="el-GR" b="1" dirty="0"/>
              <a:t>Προαιρετική</a:t>
            </a:r>
            <a:r>
              <a:rPr lang="el-GR" dirty="0"/>
              <a:t> παρουσία!</a:t>
            </a:r>
            <a:br>
              <a:rPr lang="el-GR" dirty="0"/>
            </a:br>
            <a:endParaRPr lang="el-GR" dirty="0"/>
          </a:p>
          <a:p>
            <a:pPr lvl="1"/>
            <a:endParaRPr lang="el-GR" sz="1000" dirty="0"/>
          </a:p>
          <a:p>
            <a:pPr lvl="1"/>
            <a:r>
              <a:rPr lang="el-GR" dirty="0"/>
              <a:t>Είστε εδώ γιατί </a:t>
            </a:r>
            <a:r>
              <a:rPr lang="el-GR" b="1" dirty="0"/>
              <a:t>θέλετε</a:t>
            </a:r>
            <a:r>
              <a:rPr lang="el-GR" dirty="0"/>
              <a:t> να ακούσετε/συμμετέχετε</a:t>
            </a:r>
            <a:br>
              <a:rPr lang="el-GR" dirty="0"/>
            </a:br>
            <a:r>
              <a:rPr lang="el-GR" dirty="0"/>
              <a:t/>
            </a:r>
            <a:br>
              <a:rPr lang="el-GR" dirty="0"/>
            </a:br>
            <a:endParaRPr lang="el-GR" dirty="0"/>
          </a:p>
          <a:p>
            <a:pPr lvl="1"/>
            <a:r>
              <a:rPr lang="el-GR" dirty="0"/>
              <a:t>Δεν υπάρχουν απουσίες</a:t>
            </a:r>
            <a:br>
              <a:rPr lang="el-GR" dirty="0"/>
            </a:br>
            <a:r>
              <a:rPr lang="el-GR" dirty="0"/>
              <a:t/>
            </a:r>
            <a:br>
              <a:rPr lang="el-GR" dirty="0"/>
            </a:br>
            <a:endParaRPr lang="el-GR" dirty="0"/>
          </a:p>
          <a:p>
            <a:pPr lvl="1"/>
            <a:r>
              <a:rPr lang="el-GR" dirty="0"/>
              <a:t>Υπάρχει </a:t>
            </a:r>
            <a:r>
              <a:rPr lang="el-GR" b="1" u="sng" dirty="0"/>
              <a:t>σεβασμός</a:t>
            </a:r>
            <a:r>
              <a:rPr lang="el-GR" dirty="0"/>
              <a:t> στους συναδέλφους σας και στην εκπαιδευτική διαδικασία</a:t>
            </a:r>
          </a:p>
          <a:p>
            <a:pPr lvl="1"/>
            <a:endParaRPr lang="el-GR" dirty="0"/>
          </a:p>
          <a:p>
            <a:pPr lvl="1"/>
            <a:endParaRPr lang="el-GR" b="1" dirty="0"/>
          </a:p>
          <a:p>
            <a:pPr lvl="1"/>
            <a:r>
              <a:rPr lang="el-GR" b="1" dirty="0"/>
              <a:t>Προστατέψτε εσάς και τους συναδέλφους σας</a:t>
            </a:r>
            <a:r>
              <a:rPr lang="el-GR" dirty="0"/>
              <a:t>: απέχετε από το μάθημα αν δεν είστε/αισθάνεστε καλά</a:t>
            </a:r>
          </a:p>
          <a:p>
            <a:pPr lvl="1"/>
            <a:endParaRPr lang="el-GR" dirty="0"/>
          </a:p>
        </p:txBody>
      </p:sp>
    </p:spTree>
    <p:extLst>
      <p:ext uri="{BB962C8B-B14F-4D97-AF65-F5344CB8AC3E}">
        <p14:creationId xmlns:p14="http://schemas.microsoft.com/office/powerpoint/2010/main" val="26556774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290914"/>
            <a:ext cx="7948450" cy="5262286"/>
          </a:xfrm>
        </p:spPr>
        <p:txBody>
          <a:bodyPr>
            <a:normAutofit/>
          </a:bodyPr>
          <a:lstStyle/>
          <a:p>
            <a:r>
              <a:rPr lang="el-GR" dirty="0"/>
              <a:t>Δύναμη βάρους </a:t>
            </a:r>
            <a:r>
              <a:rPr lang="el-GR" dirty="0">
                <a:sym typeface="Wingdings" panose="05000000000000000000" pitchFamily="2" charset="2"/>
              </a:rPr>
              <a:t> συντηρητική δύναμη βαρυτική δυναμική ενέργεια</a:t>
            </a:r>
          </a:p>
          <a:p>
            <a:endParaRPr lang="el-GR" sz="1100" dirty="0">
              <a:sym typeface="Wingdings" panose="05000000000000000000" pitchFamily="2" charset="2"/>
            </a:endParaRPr>
          </a:p>
          <a:p>
            <a:r>
              <a:rPr lang="el-GR" dirty="0">
                <a:sym typeface="Wingdings" panose="05000000000000000000" pitchFamily="2" charset="2"/>
              </a:rPr>
              <a:t>Δύναμη ελατηρίου  συντηρητική δύναμη  ελαστική δυναμική ενέργεια</a:t>
            </a:r>
          </a:p>
          <a:p>
            <a:endParaRPr lang="el-GR" sz="1000" dirty="0">
              <a:sym typeface="Wingdings" panose="05000000000000000000" pitchFamily="2" charset="2"/>
            </a:endParaRPr>
          </a:p>
          <a:p>
            <a:pPr marL="68580" indent="0">
              <a:buNone/>
            </a:pPr>
            <a:r>
              <a:rPr lang="el-GR" dirty="0">
                <a:sym typeface="Wingdings" panose="05000000000000000000" pitchFamily="2" charset="2"/>
              </a:rPr>
              <a:t>(</a:t>
            </a:r>
            <a:r>
              <a:rPr lang="aa-ET" dirty="0">
                <a:sym typeface="Wingdings" panose="05000000000000000000" pitchFamily="2" charset="2"/>
              </a:rPr>
              <a:t>peek into the future )</a:t>
            </a:r>
          </a:p>
          <a:p>
            <a:r>
              <a:rPr lang="el-GR" dirty="0">
                <a:sym typeface="Wingdings" panose="05000000000000000000" pitchFamily="2" charset="2"/>
              </a:rPr>
              <a:t>Ηλεκτρική δύναμη  συντηρητική δύναμη  ηλεκτρική δυναμική ενέργεια </a:t>
            </a:r>
          </a:p>
          <a:p>
            <a:pPr lvl="1"/>
            <a:r>
              <a:rPr lang="el-GR" dirty="0">
                <a:sym typeface="Wingdings" panose="05000000000000000000" pitchFamily="2" charset="2"/>
              </a:rPr>
              <a:t>...που σχετίζεται με το ηλεκτρικό δυναμικό</a:t>
            </a:r>
          </a:p>
          <a:p>
            <a:pPr lvl="1"/>
            <a:endParaRPr lang="el-GR" sz="900" dirty="0">
              <a:sym typeface="Wingdings" panose="05000000000000000000" pitchFamily="2" charset="2"/>
            </a:endParaRPr>
          </a:p>
          <a:p>
            <a:r>
              <a:rPr lang="el-GR" dirty="0">
                <a:sym typeface="Wingdings" panose="05000000000000000000" pitchFamily="2" charset="2"/>
              </a:rPr>
              <a:t>Παρατηρούμε κάποιο μοτίβο...</a:t>
            </a:r>
          </a:p>
          <a:p>
            <a:r>
              <a:rPr lang="el-GR" dirty="0">
                <a:sym typeface="Wingdings" panose="05000000000000000000" pitchFamily="2" charset="2"/>
              </a:rPr>
              <a:t>Μια </a:t>
            </a:r>
            <a:r>
              <a:rPr lang="el-GR" b="1" dirty="0">
                <a:sym typeface="Wingdings" panose="05000000000000000000" pitchFamily="2" charset="2"/>
              </a:rPr>
              <a:t>συντηρητική</a:t>
            </a:r>
            <a:r>
              <a:rPr lang="el-GR" dirty="0">
                <a:sym typeface="Wingdings" panose="05000000000000000000" pitchFamily="2" charset="2"/>
              </a:rPr>
              <a:t> δύναμη σχετίζεται με τη </a:t>
            </a:r>
            <a:r>
              <a:rPr lang="el-GR" b="1" dirty="0">
                <a:sym typeface="Wingdings" panose="05000000000000000000" pitchFamily="2" charset="2"/>
              </a:rPr>
              <a:t>μεταβολή μιας δυναμικής ενέργειας</a:t>
            </a:r>
            <a:r>
              <a:rPr lang="el-GR" dirty="0">
                <a:sym typeface="Wingdings" panose="05000000000000000000" pitchFamily="2" charset="2"/>
              </a:rPr>
              <a:t>!</a:t>
            </a:r>
            <a:endParaRPr lang="el-GR" dirty="0"/>
          </a:p>
        </p:txBody>
      </p:sp>
    </p:spTree>
    <p:extLst>
      <p:ext uri="{BB962C8B-B14F-4D97-AF65-F5344CB8AC3E}">
        <p14:creationId xmlns:p14="http://schemas.microsoft.com/office/powerpoint/2010/main" val="116949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948450" cy="5262286"/>
              </a:xfrm>
            </p:spPr>
            <p:txBody>
              <a:bodyPr>
                <a:normAutofit/>
              </a:bodyPr>
              <a:lstStyle/>
              <a:p>
                <a:r>
                  <a:rPr lang="el-GR" dirty="0"/>
                  <a:t>Έστω ένα </a:t>
                </a:r>
                <a:r>
                  <a:rPr lang="el-GR" b="1" dirty="0"/>
                  <a:t>πολυμελές</a:t>
                </a:r>
                <a:r>
                  <a:rPr lang="el-GR" dirty="0"/>
                  <a:t> σύστημα που αλλάζει από μια διάταξη των μελών του σε μια άλλη λόγω έργου </a:t>
                </a:r>
                <a:r>
                  <a:rPr lang="el-GR" u="sng" dirty="0"/>
                  <a:t>μιας</a:t>
                </a:r>
                <a:r>
                  <a:rPr lang="el-GR" dirty="0"/>
                  <a:t> </a:t>
                </a:r>
                <a:r>
                  <a:rPr lang="el-GR" b="1" i="1" dirty="0"/>
                  <a:t>εσωτερικής συντηρητικής δύναμης</a:t>
                </a:r>
                <a:r>
                  <a:rPr lang="el-GR" dirty="0"/>
                  <a:t>,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𝐹</m:t>
                        </m:r>
                        <m:r>
                          <a:rPr lang="en-US" b="0" i="1" smtClean="0">
                            <a:latin typeface="Cambria Math" panose="02040503050406030204" pitchFamily="18" charset="0"/>
                          </a:rPr>
                          <m:t>, </m:t>
                        </m:r>
                        <m:r>
                          <a:rPr lang="en-US" i="1">
                            <a:latin typeface="Cambria Math" panose="02040503050406030204" pitchFamily="18" charset="0"/>
                          </a:rPr>
                          <m:t>𝑖𝑛𝑡</m:t>
                        </m:r>
                      </m:sub>
                    </m:sSub>
                  </m:oMath>
                </a14:m>
                <a:endParaRPr lang="el-GR" b="1" i="1" dirty="0"/>
              </a:p>
              <a:p>
                <a:pPr lvl="1"/>
                <a:r>
                  <a:rPr lang="el-GR" dirty="0"/>
                  <a:t>…χωρίς επίδραση άλλων δυνάμεων (</a:t>
                </a:r>
                <a:r>
                  <a:rPr lang="el-GR" b="1" dirty="0"/>
                  <a:t>απομονωμένο</a:t>
                </a:r>
                <a:r>
                  <a:rPr lang="el-GR" dirty="0"/>
                  <a:t> σύστημα)</a:t>
                </a:r>
                <a:endParaRPr lang="en-US" dirty="0"/>
              </a:p>
              <a:p>
                <a:pPr marL="68580" indent="0">
                  <a:buNone/>
                </a:pPr>
                <a:endParaRPr lang="en-US" b="1" i="1" dirty="0"/>
              </a:p>
              <a:p>
                <a:r>
                  <a:rPr lang="el-GR" sz="2200" dirty="0"/>
                  <a:t>Ένα </a:t>
                </a:r>
                <a:r>
                  <a:rPr lang="el-GR" sz="2200" b="1" dirty="0"/>
                  <a:t>σώμα</a:t>
                </a:r>
                <a:r>
                  <a:rPr lang="el-GR" sz="2200" dirty="0"/>
                  <a:t> από τα μέλη του </a:t>
                </a:r>
                <a:r>
                  <a:rPr lang="el-GR" sz="2200" b="1" dirty="0"/>
                  <a:t>κινείται</a:t>
                </a:r>
                <a:r>
                  <a:rPr lang="el-GR" sz="2200" dirty="0"/>
                  <a:t> από μια θέση </a:t>
                </a:r>
                <a14:m>
                  <m:oMath xmlns:m="http://schemas.openxmlformats.org/officeDocument/2006/math">
                    <m:r>
                      <a:rPr lang="en-US" sz="2200" i="1" dirty="0" smtClean="0">
                        <a:latin typeface="Cambria Math" panose="02040503050406030204" pitchFamily="18" charset="0"/>
                      </a:rPr>
                      <m:t>𝑖</m:t>
                    </m:r>
                  </m:oMath>
                </a14:m>
                <a:r>
                  <a:rPr lang="en-US" sz="2200" dirty="0"/>
                  <a:t> (</a:t>
                </a:r>
                <a:r>
                  <a:rPr lang="el-GR" sz="2200" dirty="0"/>
                  <a:t>αρχική) σε μια θέση </a:t>
                </a:r>
                <a14:m>
                  <m:oMath xmlns:m="http://schemas.openxmlformats.org/officeDocument/2006/math">
                    <m:r>
                      <a:rPr lang="en-US" sz="2200" i="1" dirty="0" smtClean="0">
                        <a:latin typeface="Cambria Math" panose="02040503050406030204" pitchFamily="18" charset="0"/>
                      </a:rPr>
                      <m:t>𝑓</m:t>
                    </m:r>
                  </m:oMath>
                </a14:m>
                <a:r>
                  <a:rPr lang="el-GR" sz="2200" dirty="0"/>
                  <a:t> (τελική)</a:t>
                </a:r>
              </a:p>
              <a:p>
                <a:r>
                  <a:rPr lang="el-GR" sz="2200" b="1" dirty="0"/>
                  <a:t>Μεταβλήθηκε</a:t>
                </a:r>
                <a:r>
                  <a:rPr lang="el-GR" sz="2200" dirty="0"/>
                  <a:t> (έστω αυξήθηκε) η </a:t>
                </a:r>
                <a:r>
                  <a:rPr lang="el-GR" sz="2200" b="1" dirty="0"/>
                  <a:t>κινητική του ενέργεια</a:t>
                </a:r>
              </a:p>
              <a:p>
                <a:r>
                  <a:rPr lang="el-GR" sz="2200" dirty="0"/>
                  <a:t>Πρέπει </a:t>
                </a:r>
                <a:r>
                  <a:rPr lang="el-GR" sz="2200" b="1" dirty="0"/>
                  <a:t>ισόποσα</a:t>
                </a:r>
                <a:r>
                  <a:rPr lang="el-GR" sz="2200" dirty="0"/>
                  <a:t> να </a:t>
                </a:r>
                <a:r>
                  <a:rPr lang="el-GR" sz="2200" b="1" dirty="0"/>
                  <a:t>μεταβληθεί «αντίστροφα» </a:t>
                </a:r>
                <a:r>
                  <a:rPr lang="el-GR" sz="2200" dirty="0"/>
                  <a:t>(μειωθεί)</a:t>
                </a:r>
                <a:r>
                  <a:rPr lang="el-GR" sz="2200" b="1" dirty="0"/>
                  <a:t> η δυναμική του ενέργεια</a:t>
                </a:r>
              </a:p>
              <a:p>
                <a:pPr lvl="1"/>
                <a:r>
                  <a:rPr lang="el-GR" dirty="0"/>
                  <a:t>…λόγω Α.Δ.Μ.Ε!</a:t>
                </a:r>
                <a:br>
                  <a:rPr lang="el-GR" dirty="0"/>
                </a:br>
                <a:endParaRPr lang="en-US" dirty="0"/>
              </a:p>
              <a:p>
                <a:pPr marL="68580" indent="0">
                  <a:buNone/>
                </a:pPr>
                <a14:m>
                  <m:oMathPara xmlns:m="http://schemas.openxmlformats.org/officeDocument/2006/math">
                    <m:oMathParaPr>
                      <m:jc m:val="centerGroup"/>
                    </m:oMathParaPr>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𝑊</m:t>
                          </m:r>
                        </m:e>
                        <m:sub>
                          <m:r>
                            <a:rPr lang="en-US" b="0" i="1" smtClean="0">
                              <a:latin typeface="Cambria Math" panose="02040503050406030204" pitchFamily="18" charset="0"/>
                            </a:rPr>
                            <m:t>𝐹</m:t>
                          </m:r>
                          <m:r>
                            <a:rPr lang="en-US" b="0" i="1" smtClean="0">
                              <a:latin typeface="Cambria Math" panose="02040503050406030204" pitchFamily="18" charset="0"/>
                            </a:rPr>
                            <m:t>,</m:t>
                          </m:r>
                          <m:r>
                            <a:rPr lang="en-US" i="1">
                              <a:latin typeface="Cambria Math" panose="02040503050406030204" pitchFamily="18" charset="0"/>
                            </a:rPr>
                            <m:t>𝑖𝑛𝑡</m:t>
                          </m:r>
                        </m:sub>
                      </m:sSub>
                      <m:r>
                        <a:rPr lang="en-US" i="1">
                          <a:latin typeface="Cambria Math" panose="02040503050406030204" pitchFamily="18" charset="0"/>
                        </a:rPr>
                        <m:t>=</m:t>
                      </m:r>
                      <m:r>
                        <m:rPr>
                          <m:sty m:val="p"/>
                        </m:rPr>
                        <a:rPr lang="el-GR">
                          <a:latin typeface="Cambria Math" panose="02040503050406030204" pitchFamily="18" charset="0"/>
                        </a:rPr>
                        <m:t>Δ</m:t>
                      </m:r>
                      <m:r>
                        <a:rPr lang="en-US" i="1">
                          <a:latin typeface="Cambria Math" panose="02040503050406030204" pitchFamily="18" charset="0"/>
                        </a:rPr>
                        <m:t>𝐾</m:t>
                      </m:r>
                      <m:r>
                        <a:rPr lang="el-GR" b="0" i="1" smtClean="0">
                          <a:latin typeface="Cambria Math" panose="02040503050406030204" pitchFamily="18" charset="0"/>
                        </a:rPr>
                        <m:t>=</m:t>
                      </m:r>
                      <m:r>
                        <a:rPr lang="el-GR" i="1">
                          <a:latin typeface="Cambria Math" panose="02040503050406030204" pitchFamily="18" charset="0"/>
                        </a:rPr>
                        <m:t>−</m:t>
                      </m:r>
                      <m:r>
                        <m:rPr>
                          <m:sty m:val="p"/>
                        </m:rPr>
                        <a:rPr lang="el-GR">
                          <a:latin typeface="Cambria Math" panose="02040503050406030204" pitchFamily="18" charset="0"/>
                        </a:rPr>
                        <m:t>Δ</m:t>
                      </m:r>
                      <m:r>
                        <a:rPr lang="en-US" i="1">
                          <a:latin typeface="Cambria Math" panose="02040503050406030204" pitchFamily="18" charset="0"/>
                        </a:rPr>
                        <m:t>𝑈</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l-GR"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𝑈</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𝑈</m:t>
                          </m:r>
                        </m:e>
                        <m:sub>
                          <m:r>
                            <a:rPr lang="en-US" i="1">
                              <a:latin typeface="Cambria Math" panose="02040503050406030204" pitchFamily="18" charset="0"/>
                            </a:rPr>
                            <m:t>𝑓</m:t>
                          </m:r>
                        </m:sub>
                      </m:sSub>
                    </m:oMath>
                  </m:oMathPara>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948450" cy="5262286"/>
              </a:xfrm>
              <a:blipFill>
                <a:blip r:embed="rId2"/>
                <a:stretch>
                  <a:fillRect t="-927"/>
                </a:stretch>
              </a:blipFill>
            </p:spPr>
            <p:txBody>
              <a:bodyPr/>
              <a:lstStyle/>
              <a:p>
                <a:r>
                  <a:rPr lang="en-US">
                    <a:noFill/>
                  </a:rPr>
                  <a:t> </a:t>
                </a:r>
              </a:p>
            </p:txBody>
          </p:sp>
        </mc:Fallback>
      </mc:AlternateContent>
    </p:spTree>
    <p:extLst>
      <p:ext uri="{BB962C8B-B14F-4D97-AF65-F5344CB8AC3E}">
        <p14:creationId xmlns:p14="http://schemas.microsoft.com/office/powerpoint/2010/main" val="369987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290914"/>
                <a:ext cx="7948450" cy="5262286"/>
              </a:xfrm>
            </p:spPr>
            <p:txBody>
              <a:bodyPr>
                <a:normAutofit/>
              </a:bodyPr>
              <a:lstStyle/>
              <a:p>
                <a:endParaRPr lang="el-GR" dirty="0"/>
              </a:p>
              <a:p>
                <a:r>
                  <a:rPr lang="el-GR" dirty="0"/>
                  <a:t>Το έργο </a:t>
                </a: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𝑖𝑛𝑡</m:t>
                        </m:r>
                      </m:sub>
                    </m:sSub>
                  </m:oMath>
                </a14:m>
                <a:r>
                  <a:rPr lang="en-US" dirty="0"/>
                  <a:t> </a:t>
                </a:r>
                <a:r>
                  <a:rPr lang="el-GR" dirty="0"/>
                  <a:t>που παράγεται από μια </a:t>
                </a:r>
                <a:r>
                  <a:rPr lang="el-GR" b="1" i="1" dirty="0"/>
                  <a:t>εσωτερική</a:t>
                </a:r>
                <a:r>
                  <a:rPr lang="el-GR" dirty="0"/>
                  <a:t> </a:t>
                </a:r>
                <a:r>
                  <a:rPr lang="el-GR" b="1" i="1" dirty="0"/>
                  <a:t>συντηρητική δύναμη</a:t>
                </a:r>
                <a:r>
                  <a:rPr lang="el-GR" dirty="0"/>
                  <a:t> </a:t>
                </a:r>
                <a:r>
                  <a:rPr lang="el-GR" b="1" i="1" dirty="0"/>
                  <a:t>σε ένα άλλο σώμα που είναι μέλος του συστήματος </a:t>
                </a:r>
                <a:r>
                  <a:rPr lang="el-GR" dirty="0"/>
                  <a:t>ισούται με την αρνητική μεταβολή της δυναμικής του ενέργειας</a:t>
                </a:r>
              </a:p>
              <a:p>
                <a:pPr lvl="1"/>
                <a:endParaRPr lang="en-US" dirty="0"/>
              </a:p>
              <a:p>
                <a:pPr lvl="1"/>
                <a:r>
                  <a:rPr lang="el-GR" dirty="0"/>
                  <a:t>Π.χ. έργο </a:t>
                </a:r>
                <a:r>
                  <a:rPr lang="el-GR" b="1" dirty="0"/>
                  <a:t>βάρους</a:t>
                </a:r>
                <a:r>
                  <a:rPr lang="el-GR" dirty="0"/>
                  <a:t> κατά την ανύψωση βιβλίου στο σύστημα {Γη-βιβλίο}</a:t>
                </a:r>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𝑔</m:t>
                              </m:r>
                            </m:sub>
                          </m:sSub>
                        </m:sub>
                      </m:sSub>
                      <m:r>
                        <a:rPr lang="en-US" b="0" i="1" smtClean="0">
                          <a:latin typeface="Cambria Math" panose="02040503050406030204" pitchFamily="18" charset="0"/>
                        </a:rPr>
                        <m:t>=−</m:t>
                      </m:r>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𝑔</m:t>
                          </m:r>
                        </m:sub>
                      </m:sSub>
                    </m:oMath>
                  </m:oMathPara>
                </a14:m>
                <a:endParaRPr lang="el-GR" dirty="0"/>
              </a:p>
              <a:p>
                <a:pPr lvl="1"/>
                <a:r>
                  <a:rPr lang="el-GR" dirty="0"/>
                  <a:t>Π.χ. έργο </a:t>
                </a:r>
                <a:r>
                  <a:rPr lang="el-GR" b="1" dirty="0"/>
                  <a:t>δύναμης του ελατηρίου </a:t>
                </a:r>
                <a:r>
                  <a:rPr lang="el-GR" dirty="0"/>
                  <a:t>κατά τη μετατόπιση του από τη θέση ισορροπίας στο σύστημα {ελατήριο-σώμα}</a:t>
                </a:r>
                <a:endParaRPr lang="en-US" dirty="0"/>
              </a:p>
              <a:p>
                <a:pPr lvl="1"/>
                <a:endParaRPr lang="en-US" sz="800" dirty="0"/>
              </a:p>
              <a:p>
                <a:pPr marL="36576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𝑠</m:t>
                          </m:r>
                        </m:sub>
                      </m:sSub>
                      <m:r>
                        <a:rPr lang="en-US" b="0" i="1" smtClean="0">
                          <a:latin typeface="Cambria Math" panose="02040503050406030204" pitchFamily="18" charset="0"/>
                        </a:rPr>
                        <m:t>=−</m:t>
                      </m:r>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𝑠</m:t>
                          </m:r>
                        </m:sub>
                      </m:sSub>
                    </m:oMath>
                  </m:oMathPara>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290914"/>
                <a:ext cx="7948450" cy="5262286"/>
              </a:xfrm>
              <a:blipFill rotWithShape="0">
                <a:blip r:embed="rId2"/>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291558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05400"/>
              </a:xfrm>
            </p:spPr>
            <p:txBody>
              <a:bodyPr>
                <a:normAutofit/>
              </a:bodyPr>
              <a:lstStyle/>
              <a:p>
                <a:r>
                  <a:rPr lang="el-GR" dirty="0"/>
                  <a:t>Έστω ότι αυτή η </a:t>
                </a:r>
                <a:r>
                  <a:rPr lang="el-GR" b="1" i="1" dirty="0"/>
                  <a:t>εσωτερική συντηρητική δύναμη </a:t>
                </a:r>
                <a14:m>
                  <m:oMath xmlns:m="http://schemas.openxmlformats.org/officeDocument/2006/math">
                    <m:sSub>
                      <m:sSubPr>
                        <m:ctrlPr>
                          <a:rPr lang="el-GR" b="1" i="1">
                            <a:latin typeface="Cambria Math" panose="02040503050406030204" pitchFamily="18" charset="0"/>
                          </a:rPr>
                        </m:ctrlPr>
                      </m:sSubPr>
                      <m:e>
                        <m:acc>
                          <m:accPr>
                            <m:chr m:val="⃗"/>
                            <m:ctrlPr>
                              <a:rPr lang="en-US" b="1" i="1">
                                <a:latin typeface="Cambria Math" panose="02040503050406030204" pitchFamily="18" charset="0"/>
                              </a:rPr>
                            </m:ctrlPr>
                          </m:accPr>
                          <m:e>
                            <m:r>
                              <a:rPr lang="en-US" i="1">
                                <a:latin typeface="Cambria Math" panose="02040503050406030204" pitchFamily="18" charset="0"/>
                              </a:rPr>
                              <m:t>𝐹</m:t>
                            </m:r>
                          </m:e>
                        </m:acc>
                      </m:e>
                      <m:sub>
                        <m:r>
                          <a:rPr lang="en-US" b="1" i="1">
                            <a:latin typeface="Cambria Math" panose="02040503050406030204" pitchFamily="18" charset="0"/>
                          </a:rPr>
                          <m:t>𝒊𝒏𝒕</m:t>
                        </m:r>
                      </m:sub>
                    </m:sSub>
                  </m:oMath>
                </a14:m>
                <a:r>
                  <a:rPr lang="el-GR" dirty="0"/>
                  <a:t> προκαλεί </a:t>
                </a:r>
                <a:r>
                  <a:rPr lang="el-GR" b="1" dirty="0"/>
                  <a:t>αλλαγή της διάταξης </a:t>
                </a:r>
                <a:r>
                  <a:rPr lang="el-GR" dirty="0"/>
                  <a:t>του συστήματος λόγω της </a:t>
                </a:r>
                <a:r>
                  <a:rPr lang="el-GR" b="1" dirty="0"/>
                  <a:t>κίνησης</a:t>
                </a:r>
                <a:r>
                  <a:rPr lang="el-GR" dirty="0"/>
                  <a:t> ενός από τα σώματα επάνω </a:t>
                </a:r>
                <a:r>
                  <a:rPr lang="el-GR" b="1" dirty="0"/>
                  <a:t>στο </a:t>
                </a:r>
                <a14:m>
                  <m:oMath xmlns:m="http://schemas.openxmlformats.org/officeDocument/2006/math">
                    <m:r>
                      <a:rPr lang="en-US" b="1" i="1">
                        <a:latin typeface="Cambria Math" panose="02040503050406030204" pitchFamily="18" charset="0"/>
                      </a:rPr>
                      <m:t>𝒙</m:t>
                    </m:r>
                    <m:r>
                      <a:rPr lang="en-US" b="1" i="1" smtClean="0">
                        <a:latin typeface="Cambria Math" panose="02040503050406030204" pitchFamily="18" charset="0"/>
                      </a:rPr>
                      <m:t>′</m:t>
                    </m:r>
                    <m:r>
                      <a:rPr lang="en-US" b="1" i="1" smtClean="0">
                        <a:latin typeface="Cambria Math" panose="02040503050406030204" pitchFamily="18" charset="0"/>
                      </a:rPr>
                      <m:t>𝒙</m:t>
                    </m:r>
                  </m:oMath>
                </a14:m>
                <a:r>
                  <a:rPr lang="en-US" b="1" dirty="0"/>
                  <a:t> </a:t>
                </a:r>
                <a:r>
                  <a:rPr lang="el-GR" b="1" dirty="0"/>
                  <a:t>άξονα</a:t>
                </a:r>
                <a:endParaRPr lang="en-US" b="1" dirty="0"/>
              </a:p>
              <a:p>
                <a:pPr lvl="1"/>
                <a:r>
                  <a:rPr lang="el-GR" dirty="0"/>
                  <a:t>Έστω ότι η δύναμη ασκείται υπό γωνία </a:t>
                </a:r>
                <a14:m>
                  <m:oMath xmlns:m="http://schemas.openxmlformats.org/officeDocument/2006/math">
                    <m:r>
                      <a:rPr lang="el-GR" b="0" i="1" smtClean="0">
                        <a:latin typeface="Cambria Math" panose="02040503050406030204" pitchFamily="18" charset="0"/>
                      </a:rPr>
                      <m:t>𝜃</m:t>
                    </m:r>
                  </m:oMath>
                </a14:m>
                <a:r>
                  <a:rPr lang="el-GR" dirty="0"/>
                  <a:t> με τον οριζόντιο άξονα</a:t>
                </a:r>
              </a:p>
              <a:p>
                <a:pPr lvl="2"/>
                <a:r>
                  <a:rPr lang="el-GR" dirty="0"/>
                  <a:t>Τα ίδια ακριβώς θα ισχύουν και για δύναμη υπό γωνία με τον άξονα </a:t>
                </a:r>
                <a14:m>
                  <m:oMath xmlns:m="http://schemas.openxmlformats.org/officeDocument/2006/math">
                    <m:sSup>
                      <m:sSupPr>
                        <m:ctrlPr>
                          <a:rPr lang="aa-ET" b="0" i="1" smtClean="0">
                            <a:latin typeface="Cambria Math" panose="02040503050406030204" pitchFamily="18" charset="0"/>
                          </a:rPr>
                        </m:ctrlPr>
                      </m:sSupPr>
                      <m:e>
                        <m:r>
                          <a:rPr lang="aa-ET" b="0" i="1" smtClean="0">
                            <a:latin typeface="Cambria Math" panose="02040503050406030204" pitchFamily="18" charset="0"/>
                          </a:rPr>
                          <m:t>𝑦</m:t>
                        </m:r>
                      </m:e>
                      <m:sup>
                        <m:r>
                          <a:rPr lang="aa-ET" b="0" i="1" smtClean="0">
                            <a:latin typeface="Cambria Math" panose="02040503050406030204" pitchFamily="18" charset="0"/>
                          </a:rPr>
                          <m:t>′</m:t>
                        </m:r>
                      </m:sup>
                    </m:sSup>
                    <m:r>
                      <a:rPr lang="aa-ET" b="0" i="1" smtClean="0">
                        <a:latin typeface="Cambria Math" panose="02040503050406030204" pitchFamily="18" charset="0"/>
                      </a:rPr>
                      <m:t>𝑦</m:t>
                    </m:r>
                  </m:oMath>
                </a14:m>
                <a:r>
                  <a:rPr lang="el-GR" dirty="0"/>
                  <a:t> ή τον</a:t>
                </a:r>
                <a:r>
                  <a:rPr lang="aa-ET" dirty="0"/>
                  <a:t> </a:t>
                </a:r>
                <a14:m>
                  <m:oMath xmlns:m="http://schemas.openxmlformats.org/officeDocument/2006/math">
                    <m:sSup>
                      <m:sSupPr>
                        <m:ctrlPr>
                          <a:rPr lang="aa-ET" b="0" i="1" smtClean="0">
                            <a:latin typeface="Cambria Math" panose="02040503050406030204" pitchFamily="18" charset="0"/>
                          </a:rPr>
                        </m:ctrlPr>
                      </m:sSupPr>
                      <m:e>
                        <m:r>
                          <a:rPr lang="aa-ET" b="0" i="1" smtClean="0">
                            <a:latin typeface="Cambria Math" panose="02040503050406030204" pitchFamily="18" charset="0"/>
                          </a:rPr>
                          <m:t>𝑧</m:t>
                        </m:r>
                      </m:e>
                      <m:sup>
                        <m:r>
                          <a:rPr lang="aa-ET" b="0" i="1" smtClean="0">
                            <a:latin typeface="Cambria Math" panose="02040503050406030204" pitchFamily="18" charset="0"/>
                          </a:rPr>
                          <m:t>′</m:t>
                        </m:r>
                      </m:sup>
                    </m:sSup>
                    <m:r>
                      <a:rPr lang="aa-ET" b="0" i="1" smtClean="0">
                        <a:latin typeface="Cambria Math" panose="02040503050406030204" pitchFamily="18" charset="0"/>
                      </a:rPr>
                      <m:t>𝑧</m:t>
                    </m:r>
                  </m:oMath>
                </a14:m>
                <a:r>
                  <a:rPr lang="aa-ET" dirty="0"/>
                  <a:t>, </a:t>
                </a:r>
                <a:r>
                  <a:rPr lang="el-GR" dirty="0"/>
                  <a:t>αλλά χάριν απλότητας ας κρατήσουμε μόνο τον </a:t>
                </a:r>
                <a14:m>
                  <m:oMath xmlns:m="http://schemas.openxmlformats.org/officeDocument/2006/math">
                    <m:sSup>
                      <m:sSupPr>
                        <m:ctrlPr>
                          <a:rPr lang="aa-ET" b="0" i="1" smtClean="0">
                            <a:latin typeface="Cambria Math" panose="02040503050406030204" pitchFamily="18" charset="0"/>
                          </a:rPr>
                        </m:ctrlPr>
                      </m:sSupPr>
                      <m:e>
                        <m:r>
                          <a:rPr lang="aa-ET" b="0" i="1" smtClean="0">
                            <a:latin typeface="Cambria Math" panose="02040503050406030204" pitchFamily="18" charset="0"/>
                          </a:rPr>
                          <m:t>𝑥</m:t>
                        </m:r>
                      </m:e>
                      <m:sup>
                        <m:r>
                          <a:rPr lang="aa-ET" b="0" i="1" smtClean="0">
                            <a:latin typeface="Cambria Math" panose="02040503050406030204" pitchFamily="18" charset="0"/>
                          </a:rPr>
                          <m:t>′</m:t>
                        </m:r>
                      </m:sup>
                    </m:sSup>
                    <m:r>
                      <a:rPr lang="aa-ET" b="0" i="1" smtClean="0">
                        <a:latin typeface="Cambria Math" panose="02040503050406030204" pitchFamily="18" charset="0"/>
                      </a:rPr>
                      <m:t>𝑥</m:t>
                    </m:r>
                  </m:oMath>
                </a14:m>
                <a:endParaRPr lang="el-GR" dirty="0"/>
              </a:p>
              <a:p>
                <a:endParaRPr lang="el-GR" sz="1400" dirty="0"/>
              </a:p>
              <a:p>
                <a:r>
                  <a:rPr lang="el-GR" dirty="0"/>
                  <a:t>Το έργο της (σταθερής) δύναμης αυτής θα είναι </a:t>
                </a:r>
                <a:r>
                  <a:rPr lang="en-US" dirty="0"/>
                  <a:t>(</a:t>
                </a:r>
                <a:r>
                  <a:rPr lang="el-GR" dirty="0"/>
                  <a:t>ορισμός έργου):</a:t>
                </a:r>
                <a:r>
                  <a:rPr lang="en-US" dirty="0"/>
                  <a:t/>
                </a:r>
                <a:br>
                  <a:rPr lang="en-US" dirty="0"/>
                </a:br>
                <a:r>
                  <a:rPr lang="en-US" dirty="0"/>
                  <a:t/>
                </a:r>
                <a:br>
                  <a:rPr lang="en-US" dirty="0"/>
                </a:br>
                <a14:m>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𝑖𝑛𝑡</m:t>
                        </m:r>
                      </m:sub>
                    </m:sSub>
                    <m:r>
                      <a:rPr lang="en-US" b="0" i="1" smtClean="0">
                        <a:latin typeface="Cambria Math" panose="02040503050406030204" pitchFamily="18" charset="0"/>
                      </a:rPr>
                      <m:t>=</m:t>
                    </m:r>
                    <m:sSub>
                      <m:sSubPr>
                        <m:ctrlPr>
                          <a:rPr lang="aa-ET" b="0" i="1" smtClean="0">
                            <a:solidFill>
                              <a:srgbClr val="FF0000"/>
                            </a:solidFill>
                            <a:latin typeface="Cambria Math" panose="02040503050406030204" pitchFamily="18" charset="0"/>
                          </a:rPr>
                        </m:ctrlPr>
                      </m:sSubPr>
                      <m:e>
                        <m:acc>
                          <m:accPr>
                            <m:chr m:val="⃗"/>
                            <m:ctrlPr>
                              <a:rPr lang="el-GR" b="0" i="1" smtClean="0">
                                <a:solidFill>
                                  <a:srgbClr val="FF0000"/>
                                </a:solidFill>
                                <a:latin typeface="Cambria Math" panose="02040503050406030204" pitchFamily="18" charset="0"/>
                              </a:rPr>
                            </m:ctrlPr>
                          </m:accPr>
                          <m:e>
                            <m:r>
                              <a:rPr lang="aa-ET" b="0" i="1" smtClean="0">
                                <a:solidFill>
                                  <a:srgbClr val="FF0000"/>
                                </a:solidFill>
                                <a:latin typeface="Cambria Math" panose="02040503050406030204" pitchFamily="18" charset="0"/>
                              </a:rPr>
                              <m:t>𝐹</m:t>
                            </m:r>
                          </m:e>
                        </m:acc>
                      </m:e>
                      <m:sub>
                        <m:r>
                          <a:rPr lang="aa-ET" b="0" i="1" smtClean="0">
                            <a:solidFill>
                              <a:srgbClr val="FF0000"/>
                            </a:solidFill>
                            <a:latin typeface="Cambria Math" panose="02040503050406030204" pitchFamily="18" charset="0"/>
                          </a:rPr>
                          <m:t>𝑖𝑛𝑡</m:t>
                        </m:r>
                      </m:sub>
                    </m:sSub>
                    <m:r>
                      <a:rPr lang="aa-ET" b="0" i="1" smtClean="0">
                        <a:latin typeface="Cambria Math" panose="02040503050406030204" pitchFamily="18" charset="0"/>
                      </a:rPr>
                      <m:t>⋅</m:t>
                    </m:r>
                    <m:r>
                      <m:rPr>
                        <m:sty m:val="p"/>
                      </m:rPr>
                      <a:rPr lang="aa-ET" b="0" i="0" smtClean="0">
                        <a:latin typeface="Cambria Math" panose="02040503050406030204" pitchFamily="18" charset="0"/>
                      </a:rPr>
                      <m:t>Δ</m:t>
                    </m:r>
                    <m:acc>
                      <m:accPr>
                        <m:chr m:val="⃗"/>
                        <m:ctrlPr>
                          <a:rPr lang="aa-ET" b="0" i="1" smtClean="0">
                            <a:latin typeface="Cambria Math" panose="02040503050406030204" pitchFamily="18" charset="0"/>
                          </a:rPr>
                        </m:ctrlPr>
                      </m:accPr>
                      <m:e>
                        <m:r>
                          <a:rPr lang="aa-ET" b="0" i="1" smtClean="0">
                            <a:latin typeface="Cambria Math" panose="02040503050406030204" pitchFamily="18" charset="0"/>
                          </a:rPr>
                          <m:t>𝑥</m:t>
                        </m:r>
                      </m:e>
                    </m:acc>
                    <m:r>
                      <a:rPr lang="aa-ET" b="0" i="1" smtClean="0">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𝐹</m:t>
                        </m:r>
                      </m:e>
                      <m:sub>
                        <m:r>
                          <a:rPr lang="en-US" b="0" i="1" smtClean="0">
                            <a:solidFill>
                              <a:srgbClr val="FF0000"/>
                            </a:solidFill>
                            <a:latin typeface="Cambria Math" panose="02040503050406030204" pitchFamily="18" charset="0"/>
                          </a:rPr>
                          <m:t>𝑖𝑛𝑡</m:t>
                        </m:r>
                      </m:sub>
                    </m:sSub>
                    <m:r>
                      <m:rPr>
                        <m:sty m:val="p"/>
                      </m:rPr>
                      <a:rPr lang="el-GR" b="0" i="0" smtClean="0">
                        <a:latin typeface="Cambria Math" panose="02040503050406030204" pitchFamily="18" charset="0"/>
                      </a:rPr>
                      <m:t>Δ</m:t>
                    </m:r>
                    <m:r>
                      <a:rPr lang="en-US" b="0" i="1" smtClean="0">
                        <a:latin typeface="Cambria Math" panose="02040503050406030204" pitchFamily="18" charset="0"/>
                      </a:rPr>
                      <m:t>𝑥</m:t>
                    </m:r>
                    <m:func>
                      <m:funcPr>
                        <m:ctrlPr>
                          <a:rPr lang="en-US" b="0" i="1" smtClean="0">
                            <a:solidFill>
                              <a:srgbClr val="FF0000"/>
                            </a:solidFill>
                            <a:latin typeface="Cambria Math" panose="02040503050406030204" pitchFamily="18" charset="0"/>
                          </a:rPr>
                        </m:ctrlPr>
                      </m:funcPr>
                      <m:fName>
                        <m:r>
                          <m:rPr>
                            <m:sty m:val="p"/>
                          </m:rPr>
                          <a:rPr lang="en-US" b="0" i="0" smtClean="0">
                            <a:solidFill>
                              <a:srgbClr val="FF0000"/>
                            </a:solidFill>
                            <a:latin typeface="Cambria Math" panose="02040503050406030204" pitchFamily="18" charset="0"/>
                          </a:rPr>
                          <m:t>cos</m:t>
                        </m:r>
                      </m:fName>
                      <m:e>
                        <m:r>
                          <a:rPr lang="el-GR" b="0" i="1" smtClean="0">
                            <a:solidFill>
                              <a:srgbClr val="FF0000"/>
                            </a:solidFill>
                            <a:latin typeface="Cambria Math" panose="02040503050406030204" pitchFamily="18" charset="0"/>
                          </a:rPr>
                          <m:t>𝜃</m:t>
                        </m:r>
                      </m:e>
                    </m:func>
                    <m:r>
                      <a:rPr lang="el-GR" b="0" i="1" smtClean="0">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𝐹</m:t>
                        </m:r>
                      </m:e>
                      <m:sub>
                        <m:r>
                          <a:rPr lang="en-US" b="0" i="1" smtClean="0">
                            <a:solidFill>
                              <a:srgbClr val="FF0000"/>
                            </a:solidFill>
                            <a:latin typeface="Cambria Math" panose="02040503050406030204" pitchFamily="18" charset="0"/>
                          </a:rPr>
                          <m:t>𝑥</m:t>
                        </m:r>
                      </m:sub>
                    </m:sSub>
                    <m:r>
                      <m:rPr>
                        <m:sty m:val="p"/>
                      </m:rPr>
                      <a:rPr lang="el-GR" b="0" i="0" smtClean="0">
                        <a:latin typeface="Cambria Math" panose="02040503050406030204" pitchFamily="18" charset="0"/>
                      </a:rPr>
                      <m:t>Δ</m:t>
                    </m:r>
                    <m:r>
                      <a:rPr lang="en-US" b="0" i="1" smtClean="0">
                        <a:latin typeface="Cambria Math" panose="02040503050406030204" pitchFamily="18" charset="0"/>
                      </a:rPr>
                      <m:t>𝑥</m:t>
                    </m:r>
                    <m:r>
                      <a:rPr lang="en-US" b="0" i="1" smtClean="0">
                        <a:latin typeface="Cambria Math" panose="02040503050406030204" pitchFamily="18" charset="0"/>
                      </a:rPr>
                      <m:t>=−</m:t>
                    </m:r>
                    <m:r>
                      <m:rPr>
                        <m:sty m:val="p"/>
                      </m:rPr>
                      <a:rPr lang="el-GR" b="0" i="0" smtClean="0">
                        <a:latin typeface="Cambria Math" panose="02040503050406030204" pitchFamily="18" charset="0"/>
                      </a:rPr>
                      <m:t>Δ</m:t>
                    </m:r>
                    <m:r>
                      <a:rPr lang="en-US" b="0" i="1" smtClean="0">
                        <a:latin typeface="Cambria Math" panose="02040503050406030204" pitchFamily="18" charset="0"/>
                      </a:rPr>
                      <m:t>𝑈</m:t>
                    </m:r>
                  </m:oMath>
                </a14:m>
                <a:r>
                  <a:rPr lang="en-US" i="1" dirty="0">
                    <a:latin typeface="Cambria Math" panose="02040503050406030204" pitchFamily="18" charset="0"/>
                  </a:rPr>
                  <a:t/>
                </a:r>
                <a:br>
                  <a:rPr lang="en-US" i="1" dirty="0">
                    <a:latin typeface="Cambria Math" panose="02040503050406030204" pitchFamily="18" charset="0"/>
                  </a:rPr>
                </a:br>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05400"/>
              </a:xfrm>
              <a:blipFill>
                <a:blip r:embed="rId2"/>
                <a:stretch>
                  <a:fillRect t="-119" r="-619"/>
                </a:stretch>
              </a:blipFill>
            </p:spPr>
            <p:txBody>
              <a:bodyPr/>
              <a:lstStyle/>
              <a:p>
                <a:r>
                  <a:rPr lang="en-US">
                    <a:noFill/>
                  </a:rPr>
                  <a:t> </a:t>
                </a:r>
              </a:p>
            </p:txBody>
          </p:sp>
        </mc:Fallback>
      </mc:AlternateContent>
    </p:spTree>
    <p:extLst>
      <p:ext uri="{BB962C8B-B14F-4D97-AF65-F5344CB8AC3E}">
        <p14:creationId xmlns:p14="http://schemas.microsoft.com/office/powerpoint/2010/main" val="211988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4" name="Rounded Rectangle 3"/>
          <p:cNvSpPr/>
          <p:nvPr/>
        </p:nvSpPr>
        <p:spPr>
          <a:xfrm>
            <a:off x="2414801" y="3326940"/>
            <a:ext cx="1374059" cy="703007"/>
          </a:xfrm>
          <a:prstGeom prst="roundRect">
            <a:avLst>
              <a:gd name="adj" fmla="val 17856"/>
            </a:avLst>
          </a:prstGeom>
          <a:solidFill>
            <a:schemeClr val="accent2">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l-GR">
              <a:solidFill>
                <a:prstClr val="white"/>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872250" cy="5105400"/>
              </a:xfrm>
            </p:spPr>
            <p:txBody>
              <a:bodyPr>
                <a:normAutofit fontScale="92500" lnSpcReduction="10000"/>
              </a:bodyPr>
              <a:lstStyle/>
              <a:p>
                <a:pPr marL="68580" indent="0">
                  <a:buNone/>
                </a:pPr>
                <a:endParaRPr lang="el-GR" sz="500" dirty="0"/>
              </a:p>
              <a:p>
                <a:r>
                  <a:rPr lang="el-GR" dirty="0"/>
                  <a:t>Αν </a:t>
                </a:r>
                <a14:m>
                  <m:oMath xmlns:m="http://schemas.openxmlformats.org/officeDocument/2006/math">
                    <m:r>
                      <a:rPr lang="el-GR" b="1" i="1">
                        <a:latin typeface="Cambria Math" panose="02040503050406030204" pitchFamily="18" charset="0"/>
                      </a:rPr>
                      <m:t>𝚫</m:t>
                    </m:r>
                    <m:r>
                      <a:rPr lang="en-US" b="1" i="1">
                        <a:latin typeface="Cambria Math" panose="02040503050406030204" pitchFamily="18" charset="0"/>
                      </a:rPr>
                      <m:t>𝒙</m:t>
                    </m:r>
                    <m:r>
                      <a:rPr lang="el-GR" b="1" i="1" smtClean="0">
                        <a:latin typeface="Cambria Math" panose="02040503050406030204" pitchFamily="18" charset="0"/>
                      </a:rPr>
                      <m:t>→</m:t>
                    </m:r>
                    <m:r>
                      <a:rPr lang="en-US" b="1" i="1" smtClean="0">
                        <a:latin typeface="Cambria Math" panose="02040503050406030204" pitchFamily="18" charset="0"/>
                      </a:rPr>
                      <m:t>𝒅𝒙</m:t>
                    </m:r>
                  </m:oMath>
                </a14:m>
                <a:r>
                  <a:rPr lang="el-GR" dirty="0"/>
                  <a:t>, μπορούμε να πούμε ότι </a:t>
                </a:r>
                <a14:m>
                  <m:oMath xmlns:m="http://schemas.openxmlformats.org/officeDocument/2006/math">
                    <m:r>
                      <a:rPr lang="el-GR" b="1" i="1">
                        <a:latin typeface="Cambria Math" panose="02040503050406030204" pitchFamily="18" charset="0"/>
                      </a:rPr>
                      <m:t>𝚫</m:t>
                    </m:r>
                    <m:r>
                      <a:rPr lang="en-US" b="1" i="1">
                        <a:latin typeface="Cambria Math" panose="02040503050406030204" pitchFamily="18" charset="0"/>
                      </a:rPr>
                      <m:t>𝑼</m:t>
                    </m:r>
                    <m:r>
                      <a:rPr lang="en-US" b="1" i="1" smtClean="0">
                        <a:latin typeface="Cambria Math" panose="02040503050406030204" pitchFamily="18" charset="0"/>
                      </a:rPr>
                      <m:t>→</m:t>
                    </m:r>
                    <m:r>
                      <a:rPr lang="en-US" b="1" i="1" smtClean="0">
                        <a:latin typeface="Cambria Math" panose="02040503050406030204" pitchFamily="18" charset="0"/>
                      </a:rPr>
                      <m:t>𝒅𝑼</m:t>
                    </m:r>
                  </m:oMath>
                </a14:m>
                <a:r>
                  <a:rPr lang="en-US" dirty="0"/>
                  <a:t/>
                </a:r>
                <a:br>
                  <a:rPr lang="en-US" dirty="0"/>
                </a:br>
                <a:r>
                  <a:rPr lang="en-US" dirty="0"/>
                  <a:t/>
                </a:r>
                <a:br>
                  <a:rPr lang="en-US" dirty="0"/>
                </a:br>
                <a14:m>
                  <m:oMath xmlns:m="http://schemas.openxmlformats.org/officeDocument/2006/math">
                    <m:r>
                      <a:rPr lang="aa-ET" b="0" i="1" smtClean="0">
                        <a:latin typeface="Cambria Math" panose="02040503050406030204" pitchFamily="18" charset="0"/>
                      </a:rPr>
                      <m:t>𝑑</m:t>
                    </m:r>
                    <m:r>
                      <a:rPr lang="en-US" i="1">
                        <a:latin typeface="Cambria Math" panose="02040503050406030204" pitchFamily="18" charset="0"/>
                      </a:rPr>
                      <m:t>𝑈</m:t>
                    </m:r>
                    <m:r>
                      <a:rPr lang="el-GR" b="0" i="1" smtClean="0">
                        <a:latin typeface="Cambria Math" panose="02040503050406030204" pitchFamily="18" charset="0"/>
                      </a:rPr>
                      <m:t>=</m:t>
                    </m:r>
                    <m:r>
                      <a:rPr lang="el-GR"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𝑥</m:t>
                        </m:r>
                      </m:sub>
                    </m:sSub>
                    <m:r>
                      <a:rPr lang="aa-ET" b="0" i="1" smtClean="0">
                        <a:latin typeface="Cambria Math" panose="02040503050406030204" pitchFamily="18" charset="0"/>
                      </a:rPr>
                      <m:t>𝑑</m:t>
                    </m:r>
                    <m:r>
                      <a:rPr lang="en-US" i="1">
                        <a:latin typeface="Cambria Math" panose="02040503050406030204" pitchFamily="18" charset="0"/>
                      </a:rPr>
                      <m:t>𝑥</m:t>
                    </m:r>
                    <m:r>
                      <a:rPr lang="el-GR"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𝑑𝑈</m:t>
                        </m:r>
                      </m:num>
                      <m:den>
                        <m:r>
                          <a:rPr lang="en-US" b="0" i="1" smtClean="0">
                            <a:latin typeface="Cambria Math" panose="02040503050406030204" pitchFamily="18" charset="0"/>
                          </a:rPr>
                          <m:t>𝑑𝑥</m:t>
                        </m:r>
                      </m:den>
                    </m:f>
                  </m:oMath>
                </a14:m>
                <a:endParaRPr lang="en-US" i="1" dirty="0">
                  <a:latin typeface="Cambria Math" panose="02040503050406030204" pitchFamily="18" charset="0"/>
                </a:endParaRPr>
              </a:p>
              <a:p>
                <a:endParaRPr lang="el-GR" sz="1400" dirty="0"/>
              </a:p>
              <a:p>
                <a:r>
                  <a:rPr lang="el-GR" dirty="0"/>
                  <a:t>Έτσι</a:t>
                </a:r>
                <a:endParaRPr lang="en-US" dirty="0"/>
              </a:p>
              <a:p>
                <a:pPr marL="68580" indent="0">
                  <a:buNone/>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𝑑𝑈</m:t>
                          </m:r>
                        </m:num>
                        <m:den>
                          <m:r>
                            <a:rPr lang="en-US" b="0" i="1" smtClean="0">
                              <a:latin typeface="Cambria Math" panose="02040503050406030204" pitchFamily="18" charset="0"/>
                            </a:rPr>
                            <m:t>𝑑𝑥</m:t>
                          </m:r>
                        </m:den>
                      </m:f>
                      <m:r>
                        <a:rPr lang="el-GR" b="0" i="1" smtClean="0">
                          <a:latin typeface="Cambria Math" panose="02040503050406030204" pitchFamily="18" charset="0"/>
                        </a:rPr>
                        <m:t>⇒</m:t>
                      </m:r>
                      <m:r>
                        <a:rPr lang="en-US" b="0" i="1" smtClean="0">
                          <a:latin typeface="Cambria Math" panose="02040503050406030204" pitchFamily="18" charset="0"/>
                        </a:rPr>
                        <m:t>𝑈</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nary>
                        <m:naryPr>
                          <m:limLoc m:val="undOvr"/>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r>
                            <a:rPr lang="en-US" b="0" i="1" smtClean="0">
                              <a:latin typeface="Cambria Math" panose="02040503050406030204" pitchFamily="18" charset="0"/>
                            </a:rPr>
                            <m:t>𝑑𝑥</m:t>
                          </m:r>
                        </m:e>
                      </m:nary>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𝑖</m:t>
                          </m:r>
                        </m:sub>
                      </m:sSub>
                    </m:oMath>
                  </m:oMathPara>
                </a14:m>
                <a:endParaRPr lang="el-GR" dirty="0"/>
              </a:p>
              <a:p>
                <a:pPr marL="68580" indent="0">
                  <a:buNone/>
                </a:pPr>
                <a:endParaRPr lang="en-US" sz="1200" dirty="0"/>
              </a:p>
              <a:p>
                <a:r>
                  <a:rPr lang="el-GR" dirty="0"/>
                  <a:t>Η συνάρτηση </a:t>
                </a:r>
                <a14:m>
                  <m:oMath xmlns:m="http://schemas.openxmlformats.org/officeDocument/2006/math">
                    <m:r>
                      <a:rPr lang="en-US" b="0" i="1" smtClean="0">
                        <a:latin typeface="Cambria Math" panose="02040503050406030204" pitchFamily="18" charset="0"/>
                      </a:rPr>
                      <m:t>𝑈</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a:t>
                </a:r>
                <a:r>
                  <a:rPr lang="el-GR" dirty="0"/>
                  <a:t>λέγεται </a:t>
                </a:r>
                <a:r>
                  <a:rPr lang="el-GR" b="1" dirty="0"/>
                  <a:t>συνάρτηση δυναμικής ενέργειας</a:t>
                </a:r>
              </a:p>
              <a:p>
                <a:r>
                  <a:rPr lang="el-GR" dirty="0"/>
                  <a:t>Η θέση </a:t>
                </a:r>
                <a14:m>
                  <m:oMath xmlns:m="http://schemas.openxmlformats.org/officeDocument/2006/math">
                    <m:r>
                      <a:rPr lang="en-US" i="1" dirty="0" smtClean="0">
                        <a:latin typeface="Cambria Math" panose="02040503050406030204" pitchFamily="18" charset="0"/>
                      </a:rPr>
                      <m:t>𝑥</m:t>
                    </m:r>
                  </m:oMath>
                </a14:m>
                <a:r>
                  <a:rPr lang="en-US" dirty="0"/>
                  <a:t> </a:t>
                </a:r>
                <a:r>
                  <a:rPr lang="el-GR" dirty="0"/>
                  <a:t>όπου </a:t>
                </a:r>
                <a14:m>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𝑥</m:t>
                        </m:r>
                      </m:sub>
                    </m:sSub>
                    <m:r>
                      <a:rPr lang="el-GR" b="0" i="1" smtClean="0">
                        <a:latin typeface="Cambria Math" panose="02040503050406030204" pitchFamily="18" charset="0"/>
                      </a:rPr>
                      <m:t>=0</m:t>
                    </m:r>
                  </m:oMath>
                </a14:m>
                <a:r>
                  <a:rPr lang="el-GR" dirty="0"/>
                  <a:t> λέγεται </a:t>
                </a:r>
                <a:r>
                  <a:rPr lang="el-GR" b="1" dirty="0"/>
                  <a:t>θέση ισορροπίας</a:t>
                </a:r>
                <a:endParaRPr lang="en-US" b="1" dirty="0"/>
              </a:p>
              <a:p>
                <a:r>
                  <a:rPr lang="el-GR" dirty="0"/>
                  <a:t>Προφανώς ισχύει και </a:t>
                </a:r>
                <a:endParaRPr lang="en-US" dirty="0"/>
              </a:p>
              <a:p>
                <a:pPr marL="68580" indent="0">
                  <a:buNone/>
                </a:pPr>
                <a14:m>
                  <m:oMathPara xmlns:m="http://schemas.openxmlformats.org/officeDocument/2006/math">
                    <m:oMathParaPr>
                      <m:jc m:val="centerGroup"/>
                    </m:oMathParaPr>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𝐹</m:t>
                          </m:r>
                        </m:e>
                        <m:sub>
                          <m:r>
                            <a:rPr lang="en-US" b="0" i="1" smtClean="0">
                              <a:latin typeface="Cambria Math" panose="02040503050406030204" pitchFamily="18" charset="0"/>
                            </a:rPr>
                            <m:t>𝑦</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𝑑𝑈</m:t>
                          </m:r>
                        </m:num>
                        <m:den>
                          <m:r>
                            <a:rPr lang="en-US" i="1">
                              <a:latin typeface="Cambria Math" panose="02040503050406030204" pitchFamily="18" charset="0"/>
                            </a:rPr>
                            <m:t>𝑑</m:t>
                          </m:r>
                          <m:r>
                            <a:rPr lang="en-US" b="0" i="1" smtClean="0">
                              <a:latin typeface="Cambria Math" panose="02040503050406030204" pitchFamily="18" charset="0"/>
                            </a:rPr>
                            <m:t>𝑦</m:t>
                          </m:r>
                        </m:den>
                      </m:f>
                      <m:r>
                        <a:rPr lang="en-US" b="0" i="1" smtClean="0">
                          <a:latin typeface="Cambria Math" panose="02040503050406030204" pitchFamily="18" charset="0"/>
                        </a:rPr>
                        <m:t>,  </m:t>
                      </m:r>
                      <m:sSub>
                        <m:sSubPr>
                          <m:ctrlPr>
                            <a:rPr lang="el-GR" i="1">
                              <a:latin typeface="Cambria Math" panose="02040503050406030204" pitchFamily="18" charset="0"/>
                            </a:rPr>
                          </m:ctrlPr>
                        </m:sSubPr>
                        <m:e>
                          <m:r>
                            <a:rPr lang="en-US" i="1">
                              <a:latin typeface="Cambria Math" panose="02040503050406030204" pitchFamily="18" charset="0"/>
                            </a:rPr>
                            <m:t>𝐹</m:t>
                          </m:r>
                        </m:e>
                        <m:sub>
                          <m:r>
                            <a:rPr lang="en-US" b="0" i="1" smtClean="0">
                              <a:latin typeface="Cambria Math" panose="02040503050406030204" pitchFamily="18" charset="0"/>
                            </a:rPr>
                            <m:t>𝑧</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𝑑𝑈</m:t>
                          </m:r>
                        </m:num>
                        <m:den>
                          <m:r>
                            <a:rPr lang="en-US" i="1">
                              <a:latin typeface="Cambria Math" panose="02040503050406030204" pitchFamily="18" charset="0"/>
                            </a:rPr>
                            <m:t>𝑑</m:t>
                          </m:r>
                          <m:r>
                            <a:rPr lang="en-US" b="0" i="1" smtClean="0">
                              <a:latin typeface="Cambria Math" panose="02040503050406030204" pitchFamily="18" charset="0"/>
                            </a:rPr>
                            <m:t>𝑧</m:t>
                          </m:r>
                        </m:den>
                      </m:f>
                    </m:oMath>
                  </m:oMathPara>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872250" cy="5105400"/>
              </a:xfrm>
              <a:blipFill>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7593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872250" cy="5181600"/>
          </a:xfrm>
        </p:spPr>
        <p:txBody>
          <a:bodyPr>
            <a:noAutofit/>
          </a:bodyPr>
          <a:lstStyle/>
          <a:p>
            <a:r>
              <a:rPr lang="el-GR" sz="1800" b="1" dirty="0"/>
              <a:t>Ευσταθής ισορροπία (</a:t>
            </a:r>
            <a:r>
              <a:rPr lang="en-US" sz="1800" b="1" dirty="0"/>
              <a:t>stable equilibrium)</a:t>
            </a:r>
          </a:p>
          <a:p>
            <a:pPr lvl="1"/>
            <a:r>
              <a:rPr lang="el-GR" sz="1600" dirty="0"/>
              <a:t>Ένα σύστημα λέγεται ευσταθούς ισορροπίας όταν οποιαδήποτε μεταβολή μακριά από τη θέση ισορροπίας του έχει ως συνέπεια την έγερση μιας δύναμης που επαναφέρει το σύστημα στη θέση ισορροπίας του</a:t>
            </a:r>
          </a:p>
          <a:p>
            <a:pPr lvl="2"/>
            <a:r>
              <a:rPr lang="el-GR" sz="1600" dirty="0"/>
              <a:t>Παραδείγματα: </a:t>
            </a:r>
            <a:r>
              <a:rPr lang="el-GR" sz="1400" dirty="0"/>
              <a:t>σύστημα σώματος-ελατηρίου</a:t>
            </a:r>
            <a:r>
              <a:rPr lang="en-US" sz="1400" dirty="0"/>
              <a:t>, </a:t>
            </a:r>
            <a:r>
              <a:rPr lang="el-GR" sz="1400" dirty="0"/>
              <a:t>σύστημα μπίλιας-κυρτού μπώλ-Γης</a:t>
            </a:r>
          </a:p>
          <a:p>
            <a:endParaRPr lang="el-GR" sz="500" b="1" dirty="0"/>
          </a:p>
          <a:p>
            <a:r>
              <a:rPr lang="el-GR" sz="1800" b="1" dirty="0"/>
              <a:t>Ασταθής ισορροπία (</a:t>
            </a:r>
            <a:r>
              <a:rPr lang="en-US" sz="1800" b="1" dirty="0"/>
              <a:t>unstable equilibrium)</a:t>
            </a:r>
          </a:p>
          <a:p>
            <a:pPr lvl="1"/>
            <a:r>
              <a:rPr lang="el-GR" sz="1600" dirty="0"/>
              <a:t>Ένα σύστημα λέγεται ασταθούς ισορροπίας όταν οποιαδήποτε μεταβολή μακριά από τη θέση ισορροπίας του έχει ως συνέπεια την έγερση μιας δύναμης που απομακρύνει περισσότερο το σύστημα από τη θέση ισορροπίας του</a:t>
            </a:r>
          </a:p>
          <a:p>
            <a:pPr lvl="2"/>
            <a:r>
              <a:rPr lang="el-GR" sz="1600" dirty="0"/>
              <a:t>Παραδείγματα: </a:t>
            </a:r>
            <a:r>
              <a:rPr lang="el-GR" sz="1400" dirty="0"/>
              <a:t>σύστημα μολυβιού-Γης που ισορροπεί στη μύτη του επάνω σε μια επιφάνεια, σύστημα μπάλας-Γης στην κορυφή ενός λόφου</a:t>
            </a:r>
          </a:p>
          <a:p>
            <a:endParaRPr lang="el-GR" sz="300" b="1" dirty="0"/>
          </a:p>
          <a:p>
            <a:r>
              <a:rPr lang="el-GR" sz="1800" b="1" dirty="0"/>
              <a:t>Ουδέτερη ισορροπία (</a:t>
            </a:r>
            <a:r>
              <a:rPr lang="en-US" sz="1800" b="1" dirty="0"/>
              <a:t>neutral equilibrium)</a:t>
            </a:r>
            <a:endParaRPr lang="el-GR" sz="1800" b="1" dirty="0"/>
          </a:p>
          <a:p>
            <a:pPr lvl="1"/>
            <a:r>
              <a:rPr lang="el-GR" sz="1600" dirty="0"/>
              <a:t>Ένα σύστημα λέγεται ουδέτερης ισορροπίας</a:t>
            </a:r>
            <a:r>
              <a:rPr lang="en-US" sz="1600" dirty="0"/>
              <a:t> </a:t>
            </a:r>
            <a:r>
              <a:rPr lang="el-GR" sz="1600" dirty="0"/>
              <a:t>αν η θέση ισορροπίας του δεν εξαρτάται από μετατοπίσεις από την αρχική του θέση, δηλ. όταν παραμένει στη νέα του θέση μετά από κάποια μετατόπιση χωρίς να επιστρέφει πίσω στην αρχική του θέση</a:t>
            </a:r>
          </a:p>
          <a:p>
            <a:pPr lvl="2"/>
            <a:r>
              <a:rPr lang="el-GR" sz="1600" dirty="0"/>
              <a:t>Παράδειγμα: </a:t>
            </a:r>
            <a:r>
              <a:rPr lang="el-GR" sz="1400" dirty="0"/>
              <a:t>σύστημα μπάλας-οριζόντιου εδάφους, σύστημα βιβλίου πλευρικά τοποθετημένου-οριζόντιου εδάφους</a:t>
            </a:r>
            <a:endParaRPr lang="en-US" sz="1400" dirty="0"/>
          </a:p>
        </p:txBody>
      </p:sp>
    </p:spTree>
    <p:extLst>
      <p:ext uri="{BB962C8B-B14F-4D97-AF65-F5344CB8AC3E}">
        <p14:creationId xmlns:p14="http://schemas.microsoft.com/office/powerpoint/2010/main" val="280775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600200"/>
            <a:ext cx="7992532" cy="4495800"/>
          </a:xfrm>
          <a:prstGeom prst="rect">
            <a:avLst/>
          </a:prstGeom>
        </p:spPr>
      </p:pic>
    </p:spTree>
    <p:extLst>
      <p:ext uri="{BB962C8B-B14F-4D97-AF65-F5344CB8AC3E}">
        <p14:creationId xmlns:p14="http://schemas.microsoft.com/office/powerpoint/2010/main" val="27446002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22222" cy="5029200"/>
              </a:xfrm>
            </p:spPr>
            <p:txBody>
              <a:bodyPr/>
              <a:lstStyle/>
              <a:p>
                <a:r>
                  <a:rPr lang="el-GR" dirty="0"/>
                  <a:t>Η κλίση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𝑑𝑈</m:t>
                        </m:r>
                      </m:num>
                      <m:den>
                        <m:r>
                          <a:rPr lang="en-US" i="1">
                            <a:latin typeface="Cambria Math" panose="02040503050406030204" pitchFamily="18" charset="0"/>
                          </a:rPr>
                          <m:t>𝑑𝑥</m:t>
                        </m:r>
                      </m:den>
                    </m:f>
                  </m:oMath>
                </a14:m>
                <a:r>
                  <a:rPr lang="el-GR" dirty="0"/>
                  <a:t> μας πληροφορεί για την ευστάθεια ή αστάθεια ενός συστήματος</a:t>
                </a:r>
                <a:endParaRPr lang="en-US" sz="1400" dirty="0"/>
              </a:p>
              <a:p>
                <a:r>
                  <a:rPr lang="el-GR" b="1" dirty="0"/>
                  <a:t>Παραδείγματα: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22222" cy="5029200"/>
              </a:xfrm>
              <a:blipFill rotWithShape="0">
                <a:blip r:embed="rId2"/>
                <a:stretch>
                  <a:fillRect r="-308"/>
                </a:stretch>
              </a:blipFill>
            </p:spPr>
            <p:txBody>
              <a:bodyPr/>
              <a:lstStyle/>
              <a:p>
                <a:r>
                  <a:rPr lang="el-GR">
                    <a:noFill/>
                  </a:rPr>
                  <a:t> </a:t>
                </a:r>
              </a:p>
            </p:txBody>
          </p:sp>
        </mc:Fallback>
      </mc:AlternateContent>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948" r="2417"/>
          <a:stretch/>
        </p:blipFill>
        <p:spPr>
          <a:xfrm>
            <a:off x="4783669" y="3513667"/>
            <a:ext cx="3886200" cy="299143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862" y="3581401"/>
            <a:ext cx="4073166" cy="2922468"/>
          </a:xfrm>
          <a:prstGeom prst="rect">
            <a:avLst/>
          </a:prstGeom>
        </p:spPr>
      </p:pic>
      <mc:AlternateContent xmlns:mc="http://schemas.openxmlformats.org/markup-compatibility/2006" xmlns:a14="http://schemas.microsoft.com/office/drawing/2010/main">
        <mc:Choice Requires="a14">
          <p:sp>
            <p:nvSpPr>
              <p:cNvPr id="7" name="Horizontal Scroll 6"/>
              <p:cNvSpPr/>
              <p:nvPr/>
            </p:nvSpPr>
            <p:spPr>
              <a:xfrm>
                <a:off x="6558747" y="674080"/>
                <a:ext cx="1814528" cy="865011"/>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𝑥</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𝑑𝑈</m:t>
                          </m:r>
                        </m:num>
                        <m:den>
                          <m:r>
                            <a:rPr lang="en-US" i="1">
                              <a:latin typeface="Cambria Math" panose="02040503050406030204" pitchFamily="18" charset="0"/>
                            </a:rPr>
                            <m:t>𝑑𝑥</m:t>
                          </m:r>
                        </m:den>
                      </m:f>
                    </m:oMath>
                  </m:oMathPara>
                </a14:m>
                <a:endParaRPr lang="el-GR"/>
              </a:p>
            </p:txBody>
          </p:sp>
        </mc:Choice>
        <mc:Fallback xmlns="">
          <p:sp>
            <p:nvSpPr>
              <p:cNvPr id="7" name="Horizontal Scroll 6"/>
              <p:cNvSpPr>
                <a:spLocks noRot="1" noChangeAspect="1" noMove="1" noResize="1" noEditPoints="1" noAdjustHandles="1" noChangeArrowheads="1" noChangeShapeType="1" noTextEdit="1"/>
              </p:cNvSpPr>
              <p:nvPr/>
            </p:nvSpPr>
            <p:spPr>
              <a:xfrm>
                <a:off x="6558747" y="674080"/>
                <a:ext cx="1814528" cy="865011"/>
              </a:xfrm>
              <a:prstGeom prst="horizontalScroll">
                <a:avLst/>
              </a:prstGeom>
              <a:blipFill rotWithShape="0">
                <a:blip r:embed="rId5"/>
                <a:stretch>
                  <a:fillRect/>
                </a:stretch>
              </a:blipFill>
            </p:spPr>
            <p:txBody>
              <a:bodyPr/>
              <a:lstStyle/>
              <a:p>
                <a:r>
                  <a:rPr lang="el-GR">
                    <a:noFill/>
                  </a:rPr>
                  <a:t> </a:t>
                </a:r>
              </a:p>
            </p:txBody>
          </p:sp>
        </mc:Fallback>
      </mc:AlternateContent>
      <p:grpSp>
        <p:nvGrpSpPr>
          <p:cNvPr id="10" name="Group 9"/>
          <p:cNvGrpSpPr/>
          <p:nvPr/>
        </p:nvGrpSpPr>
        <p:grpSpPr>
          <a:xfrm>
            <a:off x="738350" y="4648200"/>
            <a:ext cx="2004850" cy="1855669"/>
            <a:chOff x="738350" y="4648200"/>
            <a:chExt cx="2004850" cy="1855669"/>
          </a:xfrm>
          <a:solidFill>
            <a:srgbClr val="FF0000"/>
          </a:solidFill>
        </p:grpSpPr>
        <p:cxnSp>
          <p:nvCxnSpPr>
            <p:cNvPr id="8" name="Straight Connector 7"/>
            <p:cNvCxnSpPr/>
            <p:nvPr/>
          </p:nvCxnSpPr>
          <p:spPr>
            <a:xfrm>
              <a:off x="738350" y="4648200"/>
              <a:ext cx="2004850" cy="1855669"/>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989670" y="5808134"/>
              <a:ext cx="76200" cy="76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1" name="Group 10"/>
          <p:cNvGrpSpPr/>
          <p:nvPr/>
        </p:nvGrpSpPr>
        <p:grpSpPr>
          <a:xfrm rot="4929788">
            <a:off x="2814218" y="4069237"/>
            <a:ext cx="2004850" cy="1855669"/>
            <a:chOff x="738350" y="4648200"/>
            <a:chExt cx="2004850" cy="1855669"/>
          </a:xfrm>
          <a:solidFill>
            <a:srgbClr val="FF0000"/>
          </a:solidFill>
        </p:grpSpPr>
        <p:cxnSp>
          <p:nvCxnSpPr>
            <p:cNvPr id="12" name="Straight Connector 11"/>
            <p:cNvCxnSpPr/>
            <p:nvPr/>
          </p:nvCxnSpPr>
          <p:spPr>
            <a:xfrm>
              <a:off x="738350" y="4648200"/>
              <a:ext cx="2004850" cy="1855669"/>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989670" y="5808134"/>
              <a:ext cx="76200" cy="76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mc:AlternateContent xmlns:mc="http://schemas.openxmlformats.org/markup-compatibility/2006" xmlns:a14="http://schemas.microsoft.com/office/drawing/2010/main">
        <mc:Choice Requires="a14">
          <p:sp>
            <p:nvSpPr>
              <p:cNvPr id="14" name="TextBox 13"/>
              <p:cNvSpPr txBox="1"/>
              <p:nvPr/>
            </p:nvSpPr>
            <p:spPr>
              <a:xfrm>
                <a:off x="609600" y="2920407"/>
                <a:ext cx="1746376" cy="5259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𝑑𝑈</m:t>
                          </m:r>
                        </m:num>
                        <m:den>
                          <m:r>
                            <a:rPr lang="en-US" b="0" i="1" smtClean="0">
                              <a:latin typeface="Cambria Math" panose="02040503050406030204" pitchFamily="18" charset="0"/>
                            </a:rPr>
                            <m:t>𝑑𝑥</m:t>
                          </m:r>
                        </m:den>
                      </m:f>
                      <m:r>
                        <a:rPr lang="en-US" b="0" i="1" smtClean="0">
                          <a:latin typeface="Cambria Math" panose="02040503050406030204" pitchFamily="18" charset="0"/>
                        </a:rPr>
                        <m:t>&lt;0⇒</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r>
                        <a:rPr lang="en-US" b="0" i="1" smtClean="0">
                          <a:latin typeface="Cambria Math" panose="02040503050406030204" pitchFamily="18" charset="0"/>
                        </a:rPr>
                        <m:t>&gt;0</m:t>
                      </m:r>
                    </m:oMath>
                  </m:oMathPara>
                </a14:m>
                <a:endParaRPr lang="el-GR" dirty="0"/>
              </a:p>
            </p:txBody>
          </p:sp>
        </mc:Choice>
        <mc:Fallback xmlns="">
          <p:sp>
            <p:nvSpPr>
              <p:cNvPr id="14" name="TextBox 13"/>
              <p:cNvSpPr txBox="1">
                <a:spLocks noRot="1" noChangeAspect="1" noMove="1" noResize="1" noEditPoints="1" noAdjustHandles="1" noChangeArrowheads="1" noChangeShapeType="1" noTextEdit="1"/>
              </p:cNvSpPr>
              <p:nvPr/>
            </p:nvSpPr>
            <p:spPr>
              <a:xfrm>
                <a:off x="609600" y="2920407"/>
                <a:ext cx="1746376" cy="525913"/>
              </a:xfrm>
              <a:prstGeom prst="rect">
                <a:avLst/>
              </a:prstGeom>
              <a:blipFill rotWithShape="0">
                <a:blip r:embed="rId6"/>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2845303" y="2940090"/>
                <a:ext cx="1746376" cy="5259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𝑑𝑈</m:t>
                          </m:r>
                        </m:num>
                        <m:den>
                          <m:r>
                            <a:rPr lang="en-US" b="0" i="1" smtClean="0">
                              <a:latin typeface="Cambria Math" panose="02040503050406030204" pitchFamily="18" charset="0"/>
                            </a:rPr>
                            <m:t>𝑑𝑥</m:t>
                          </m:r>
                        </m:den>
                      </m:f>
                      <m:r>
                        <a:rPr lang="en-US" b="0" i="1" smtClean="0">
                          <a:latin typeface="Cambria Math" panose="02040503050406030204" pitchFamily="18" charset="0"/>
                        </a:rPr>
                        <m:t>&gt;0⇒</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r>
                        <a:rPr lang="en-US" b="0" i="1" smtClean="0">
                          <a:latin typeface="Cambria Math" panose="02040503050406030204" pitchFamily="18" charset="0"/>
                        </a:rPr>
                        <m:t>&lt;0</m:t>
                      </m:r>
                    </m:oMath>
                  </m:oMathPara>
                </a14:m>
                <a:endParaRPr lang="el-GR" dirty="0"/>
              </a:p>
            </p:txBody>
          </p:sp>
        </mc:Choice>
        <mc:Fallback xmlns="">
          <p:sp>
            <p:nvSpPr>
              <p:cNvPr id="15" name="TextBox 14"/>
              <p:cNvSpPr txBox="1">
                <a:spLocks noRot="1" noChangeAspect="1" noMove="1" noResize="1" noEditPoints="1" noAdjustHandles="1" noChangeArrowheads="1" noChangeShapeType="1" noTextEdit="1"/>
              </p:cNvSpPr>
              <p:nvPr/>
            </p:nvSpPr>
            <p:spPr>
              <a:xfrm>
                <a:off x="2845303" y="2940090"/>
                <a:ext cx="1746376" cy="525913"/>
              </a:xfrm>
              <a:prstGeom prst="rect">
                <a:avLst/>
              </a:prstGeom>
              <a:blipFill rotWithShape="0">
                <a:blip r:embed="rId7"/>
                <a:stretch>
                  <a:fillRect/>
                </a:stretch>
              </a:blipFill>
            </p:spPr>
            <p:txBody>
              <a:bodyPr/>
              <a:lstStyle/>
              <a:p>
                <a:r>
                  <a:rPr lang="el-GR">
                    <a:noFill/>
                  </a:rPr>
                  <a:t> </a:t>
                </a:r>
              </a:p>
            </p:txBody>
          </p:sp>
        </mc:Fallback>
      </mc:AlternateContent>
      <p:grpSp>
        <p:nvGrpSpPr>
          <p:cNvPr id="16" name="Group 15"/>
          <p:cNvGrpSpPr/>
          <p:nvPr/>
        </p:nvGrpSpPr>
        <p:grpSpPr>
          <a:xfrm rot="5866485">
            <a:off x="5220308" y="3720364"/>
            <a:ext cx="2004850" cy="1855669"/>
            <a:chOff x="738350" y="4648200"/>
            <a:chExt cx="2004850" cy="1855669"/>
          </a:xfrm>
          <a:solidFill>
            <a:srgbClr val="FF0000"/>
          </a:solidFill>
        </p:grpSpPr>
        <p:cxnSp>
          <p:nvCxnSpPr>
            <p:cNvPr id="17" name="Straight Connector 16"/>
            <p:cNvCxnSpPr/>
            <p:nvPr/>
          </p:nvCxnSpPr>
          <p:spPr>
            <a:xfrm>
              <a:off x="738350" y="4648200"/>
              <a:ext cx="2004850" cy="1855669"/>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1989670" y="5808134"/>
              <a:ext cx="76200" cy="76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mc:AlternateContent xmlns:mc="http://schemas.openxmlformats.org/markup-compatibility/2006" xmlns:a14="http://schemas.microsoft.com/office/drawing/2010/main">
        <mc:Choice Requires="a14">
          <p:sp>
            <p:nvSpPr>
              <p:cNvPr id="19" name="TextBox 18"/>
              <p:cNvSpPr txBox="1"/>
              <p:nvPr/>
            </p:nvSpPr>
            <p:spPr>
              <a:xfrm>
                <a:off x="4793431" y="2940089"/>
                <a:ext cx="1746376" cy="5259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𝑑𝑈</m:t>
                          </m:r>
                        </m:num>
                        <m:den>
                          <m:r>
                            <a:rPr lang="en-US" b="0" i="1" smtClean="0">
                              <a:latin typeface="Cambria Math" panose="02040503050406030204" pitchFamily="18" charset="0"/>
                            </a:rPr>
                            <m:t>𝑑𝑥</m:t>
                          </m:r>
                        </m:den>
                      </m:f>
                      <m:r>
                        <a:rPr lang="en-US" b="0" i="1" smtClean="0">
                          <a:latin typeface="Cambria Math" panose="02040503050406030204" pitchFamily="18" charset="0"/>
                        </a:rPr>
                        <m:t>&gt;0⇒</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r>
                        <a:rPr lang="en-US" b="0" i="1" smtClean="0">
                          <a:latin typeface="Cambria Math" panose="02040503050406030204" pitchFamily="18" charset="0"/>
                        </a:rPr>
                        <m:t>&lt;0</m:t>
                      </m:r>
                    </m:oMath>
                  </m:oMathPara>
                </a14:m>
                <a:endParaRPr lang="el-GR" dirty="0"/>
              </a:p>
            </p:txBody>
          </p:sp>
        </mc:Choice>
        <mc:Fallback xmlns="">
          <p:sp>
            <p:nvSpPr>
              <p:cNvPr id="19" name="TextBox 18"/>
              <p:cNvSpPr txBox="1">
                <a:spLocks noRot="1" noChangeAspect="1" noMove="1" noResize="1" noEditPoints="1" noAdjustHandles="1" noChangeArrowheads="1" noChangeShapeType="1" noTextEdit="1"/>
              </p:cNvSpPr>
              <p:nvPr/>
            </p:nvSpPr>
            <p:spPr>
              <a:xfrm>
                <a:off x="4793431" y="2940089"/>
                <a:ext cx="1746376" cy="525913"/>
              </a:xfrm>
              <a:prstGeom prst="rect">
                <a:avLst/>
              </a:prstGeom>
              <a:blipFill rotWithShape="0">
                <a:blip r:embed="rId8"/>
                <a:stretch>
                  <a:fillRect/>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6808088" y="2931954"/>
                <a:ext cx="1746376" cy="5259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𝑑𝑈</m:t>
                          </m:r>
                        </m:num>
                        <m:den>
                          <m:r>
                            <a:rPr lang="en-US" b="0" i="1" smtClean="0">
                              <a:latin typeface="Cambria Math" panose="02040503050406030204" pitchFamily="18" charset="0"/>
                            </a:rPr>
                            <m:t>𝑑𝑥</m:t>
                          </m:r>
                        </m:den>
                      </m:f>
                      <m:r>
                        <a:rPr lang="en-US" b="0" i="1" smtClean="0">
                          <a:latin typeface="Cambria Math" panose="02040503050406030204" pitchFamily="18" charset="0"/>
                        </a:rPr>
                        <m:t>&lt;0⇒</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𝑥</m:t>
                          </m:r>
                        </m:sub>
                      </m:sSub>
                      <m:r>
                        <a:rPr lang="en-US" b="0" i="1" smtClean="0">
                          <a:latin typeface="Cambria Math" panose="02040503050406030204" pitchFamily="18" charset="0"/>
                        </a:rPr>
                        <m:t>&gt;0</m:t>
                      </m:r>
                    </m:oMath>
                  </m:oMathPara>
                </a14:m>
                <a:endParaRPr lang="el-GR" dirty="0"/>
              </a:p>
            </p:txBody>
          </p:sp>
        </mc:Choice>
        <mc:Fallback xmlns="">
          <p:sp>
            <p:nvSpPr>
              <p:cNvPr id="20" name="TextBox 19"/>
              <p:cNvSpPr txBox="1">
                <a:spLocks noRot="1" noChangeAspect="1" noMove="1" noResize="1" noEditPoints="1" noAdjustHandles="1" noChangeArrowheads="1" noChangeShapeType="1" noTextEdit="1"/>
              </p:cNvSpPr>
              <p:nvPr/>
            </p:nvSpPr>
            <p:spPr>
              <a:xfrm>
                <a:off x="6808088" y="2931954"/>
                <a:ext cx="1746376" cy="525913"/>
              </a:xfrm>
              <a:prstGeom prst="rect">
                <a:avLst/>
              </a:prstGeom>
              <a:blipFill rotWithShape="0">
                <a:blip r:embed="rId9"/>
                <a:stretch>
                  <a:fillRect/>
                </a:stretch>
              </a:blipFill>
            </p:spPr>
            <p:txBody>
              <a:bodyPr/>
              <a:lstStyle/>
              <a:p>
                <a:r>
                  <a:rPr lang="el-GR">
                    <a:noFill/>
                  </a:rPr>
                  <a:t> </a:t>
                </a:r>
              </a:p>
            </p:txBody>
          </p:sp>
        </mc:Fallback>
      </mc:AlternateContent>
      <p:grpSp>
        <p:nvGrpSpPr>
          <p:cNvPr id="21" name="Group 20"/>
          <p:cNvGrpSpPr/>
          <p:nvPr/>
        </p:nvGrpSpPr>
        <p:grpSpPr>
          <a:xfrm rot="347892">
            <a:off x="6310191" y="4011072"/>
            <a:ext cx="2004850" cy="1855669"/>
            <a:chOff x="738350" y="4648200"/>
            <a:chExt cx="2004850" cy="1855669"/>
          </a:xfrm>
          <a:solidFill>
            <a:srgbClr val="FF0000"/>
          </a:solidFill>
        </p:grpSpPr>
        <p:cxnSp>
          <p:nvCxnSpPr>
            <p:cNvPr id="22" name="Straight Connector 21"/>
            <p:cNvCxnSpPr/>
            <p:nvPr/>
          </p:nvCxnSpPr>
          <p:spPr>
            <a:xfrm>
              <a:off x="738350" y="4648200"/>
              <a:ext cx="2004850" cy="1855669"/>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1989670" y="5808134"/>
              <a:ext cx="76200" cy="76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mc:AlternateContent xmlns:mc="http://schemas.openxmlformats.org/markup-compatibility/2006" xmlns:a14="http://schemas.microsoft.com/office/drawing/2010/main">
        <mc:Choice Requires="a14">
          <p:sp>
            <p:nvSpPr>
              <p:cNvPr id="6" name="TextBox 5"/>
              <p:cNvSpPr txBox="1"/>
              <p:nvPr/>
            </p:nvSpPr>
            <p:spPr>
              <a:xfrm>
                <a:off x="1144554" y="3527006"/>
                <a:ext cx="676467"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r>
                        <a:rPr lang="en-US" b="0" i="1" smtClean="0">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oMath>
                  </m:oMathPara>
                </a14:m>
                <a:endParaRPr lang="el-GR" dirty="0"/>
              </a:p>
            </p:txBody>
          </p:sp>
        </mc:Choice>
        <mc:Fallback xmlns="">
          <p:sp>
            <p:nvSpPr>
              <p:cNvPr id="6" name="TextBox 5"/>
              <p:cNvSpPr txBox="1">
                <a:spLocks noRot="1" noChangeAspect="1" noMove="1" noResize="1" noEditPoints="1" noAdjustHandles="1" noChangeArrowheads="1" noChangeShapeType="1" noTextEdit="1"/>
              </p:cNvSpPr>
              <p:nvPr/>
            </p:nvSpPr>
            <p:spPr>
              <a:xfrm>
                <a:off x="1144554" y="3527006"/>
                <a:ext cx="676467" cy="310598"/>
              </a:xfrm>
              <a:prstGeom prst="rect">
                <a:avLst/>
              </a:prstGeom>
              <a:blipFill rotWithShape="0">
                <a:blip r:embed="rId10"/>
                <a:stretch>
                  <a:fillRect l="-8108" t="-45098" r="-50450" b="-784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7604134" y="3575602"/>
                <a:ext cx="676467"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oMath>
                  </m:oMathPara>
                </a14:m>
                <a:endParaRPr lang="el-GR" dirty="0"/>
              </a:p>
            </p:txBody>
          </p:sp>
        </mc:Choice>
        <mc:Fallback xmlns="">
          <p:sp>
            <p:nvSpPr>
              <p:cNvPr id="24" name="TextBox 23"/>
              <p:cNvSpPr txBox="1">
                <a:spLocks noRot="1" noChangeAspect="1" noMove="1" noResize="1" noEditPoints="1" noAdjustHandles="1" noChangeArrowheads="1" noChangeShapeType="1" noTextEdit="1"/>
              </p:cNvSpPr>
              <p:nvPr/>
            </p:nvSpPr>
            <p:spPr>
              <a:xfrm>
                <a:off x="7604134" y="3575602"/>
                <a:ext cx="676467" cy="310598"/>
              </a:xfrm>
              <a:prstGeom prst="rect">
                <a:avLst/>
              </a:prstGeom>
              <a:blipFill rotWithShape="0">
                <a:blip r:embed="rId11"/>
                <a:stretch>
                  <a:fillRect l="-7207" t="-45098" r="-51351" b="-7843"/>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3249866" y="3566897"/>
                <a:ext cx="676467"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oMath>
                  </m:oMathPara>
                </a14:m>
                <a:endParaRPr lang="el-GR" dirty="0"/>
              </a:p>
            </p:txBody>
          </p:sp>
        </mc:Choice>
        <mc:Fallback xmlns="">
          <p:sp>
            <p:nvSpPr>
              <p:cNvPr id="25" name="TextBox 24"/>
              <p:cNvSpPr txBox="1">
                <a:spLocks noRot="1" noChangeAspect="1" noMove="1" noResize="1" noEditPoints="1" noAdjustHandles="1" noChangeArrowheads="1" noChangeShapeType="1" noTextEdit="1"/>
              </p:cNvSpPr>
              <p:nvPr/>
            </p:nvSpPr>
            <p:spPr>
              <a:xfrm>
                <a:off x="3249866" y="3566897"/>
                <a:ext cx="676467" cy="310598"/>
              </a:xfrm>
              <a:prstGeom prst="rect">
                <a:avLst/>
              </a:prstGeom>
              <a:blipFill rotWithShape="0">
                <a:blip r:embed="rId12"/>
                <a:stretch>
                  <a:fillRect l="-7207" t="-43137" r="-51351" b="-9804"/>
                </a:stretch>
              </a:blipFill>
            </p:spPr>
            <p:txBody>
              <a:bodyPr/>
              <a:lstStyle/>
              <a:p>
                <a:r>
                  <a:rPr lang="el-GR">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5328385" y="3566897"/>
                <a:ext cx="676467"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oMath>
                  </m:oMathPara>
                </a14:m>
                <a:endParaRPr lang="el-GR" dirty="0"/>
              </a:p>
            </p:txBody>
          </p:sp>
        </mc:Choice>
        <mc:Fallback xmlns="">
          <p:sp>
            <p:nvSpPr>
              <p:cNvPr id="26" name="TextBox 25"/>
              <p:cNvSpPr txBox="1">
                <a:spLocks noRot="1" noChangeAspect="1" noMove="1" noResize="1" noEditPoints="1" noAdjustHandles="1" noChangeArrowheads="1" noChangeShapeType="1" noTextEdit="1"/>
              </p:cNvSpPr>
              <p:nvPr/>
            </p:nvSpPr>
            <p:spPr>
              <a:xfrm>
                <a:off x="5328385" y="3566897"/>
                <a:ext cx="676467" cy="310598"/>
              </a:xfrm>
              <a:prstGeom prst="rect">
                <a:avLst/>
              </a:prstGeom>
              <a:blipFill rotWithShape="0">
                <a:blip r:embed="rId13"/>
                <a:stretch>
                  <a:fillRect l="-7207" t="-43137" r="-51351" b="-9804"/>
                </a:stretch>
              </a:blipFill>
            </p:spPr>
            <p:txBody>
              <a:bodyPr/>
              <a:lstStyle/>
              <a:p>
                <a:r>
                  <a:rPr lang="el-GR">
                    <a:noFill/>
                  </a:rPr>
                  <a:t> </a:t>
                </a:r>
              </a:p>
            </p:txBody>
          </p:sp>
        </mc:Fallback>
      </mc:AlternateContent>
    </p:spTree>
    <p:extLst>
      <p:ext uri="{BB962C8B-B14F-4D97-AF65-F5344CB8AC3E}">
        <p14:creationId xmlns:p14="http://schemas.microsoft.com/office/powerpoint/2010/main" val="172222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9" grpId="0"/>
      <p:bldP spid="20" grpId="0"/>
      <p:bldP spid="6" grpId="0"/>
      <p:bldP spid="24" grpId="0"/>
      <p:bldP spid="25"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599"/>
                <a:ext cx="7922222" cy="5147187"/>
              </a:xfrm>
            </p:spPr>
            <p:txBody>
              <a:bodyPr/>
              <a:lstStyle/>
              <a:p>
                <a:endParaRPr lang="en-US" b="1" dirty="0"/>
              </a:p>
              <a:p>
                <a:r>
                  <a:rPr lang="el-GR" dirty="0"/>
                  <a:t>Όταν </a:t>
                </a:r>
                <a14:m>
                  <m:oMath xmlns:m="http://schemas.openxmlformats.org/officeDocument/2006/math">
                    <m:acc>
                      <m:accPr>
                        <m:chr m:val="⃗"/>
                        <m:ctrlPr>
                          <a:rPr lang="aa-ET" b="0" i="1" smtClean="0">
                            <a:latin typeface="Cambria Math" panose="02040503050406030204" pitchFamily="18" charset="0"/>
                          </a:rPr>
                        </m:ctrlPr>
                      </m:accPr>
                      <m:e>
                        <m:r>
                          <a:rPr lang="aa-ET" b="0" i="1" smtClean="0">
                            <a:latin typeface="Cambria Math" panose="02040503050406030204" pitchFamily="18" charset="0"/>
                          </a:rPr>
                          <m:t>𝐹</m:t>
                        </m:r>
                      </m:e>
                    </m:acc>
                    <m:r>
                      <a:rPr lang="aa-ET" b="0" i="1" smtClean="0">
                        <a:latin typeface="Cambria Math" panose="02040503050406030204" pitchFamily="18" charset="0"/>
                        <a:ea typeface="Cambria Math" panose="02040503050406030204" pitchFamily="18" charset="0"/>
                      </a:rPr>
                      <m:t>⇈</m:t>
                    </m:r>
                    <m:acc>
                      <m:accPr>
                        <m:chr m:val="⃗"/>
                        <m:ctrlPr>
                          <a:rPr lang="aa-ET" b="0" i="1" smtClean="0">
                            <a:latin typeface="Cambria Math" panose="02040503050406030204" pitchFamily="18" charset="0"/>
                            <a:ea typeface="Cambria Math" panose="02040503050406030204" pitchFamily="18" charset="0"/>
                          </a:rPr>
                        </m:ctrlPr>
                      </m:accPr>
                      <m:e>
                        <m:r>
                          <a:rPr lang="aa-ET" b="0" i="1" smtClean="0">
                            <a:latin typeface="Cambria Math" panose="02040503050406030204" pitchFamily="18" charset="0"/>
                            <a:ea typeface="Cambria Math" panose="02040503050406030204" pitchFamily="18" charset="0"/>
                          </a:rPr>
                          <m:t>𝑥</m:t>
                        </m:r>
                      </m:e>
                    </m:acc>
                  </m:oMath>
                </a14:m>
                <a:r>
                  <a:rPr lang="aa-ET" dirty="0"/>
                  <a:t>, </a:t>
                </a:r>
                <a:r>
                  <a:rPr lang="el-GR" dirty="0"/>
                  <a:t>η </a:t>
                </a:r>
                <a:r>
                  <a:rPr lang="el-GR" b="1" dirty="0"/>
                  <a:t>δύναμη</a:t>
                </a:r>
                <a:r>
                  <a:rPr lang="el-GR" dirty="0"/>
                  <a:t> που εγείρεται είναι </a:t>
                </a:r>
                <a:r>
                  <a:rPr lang="el-GR" b="1" dirty="0"/>
                  <a:t>ομόρροπη</a:t>
                </a:r>
                <a:r>
                  <a:rPr lang="el-GR" dirty="0"/>
                  <a:t> με τα </a:t>
                </a:r>
                <a:r>
                  <a:rPr lang="el-GR" b="1" dirty="0"/>
                  <a:t>μετατόπιση</a:t>
                </a:r>
              </a:p>
              <a:p>
                <a:pPr lvl="1"/>
                <a:r>
                  <a:rPr lang="el-GR" dirty="0"/>
                  <a:t>Το σύστημα μετατοπίζεται περαιτέρω μακριά από τη θέση ισορροπίας του!</a:t>
                </a:r>
              </a:p>
              <a:p>
                <a:pPr lvl="2"/>
                <a:r>
                  <a:rPr lang="el-GR" b="1" dirty="0"/>
                  <a:t>Αστάθεια</a:t>
                </a:r>
                <a:r>
                  <a:rPr lang="el-GR" dirty="0"/>
                  <a:t>!</a:t>
                </a:r>
              </a:p>
              <a:p>
                <a:pPr lvl="2"/>
                <a:endParaRPr lang="el-GR" dirty="0"/>
              </a:p>
              <a:p>
                <a:pPr lvl="2"/>
                <a:endParaRPr lang="el-GR" dirty="0"/>
              </a:p>
              <a:p>
                <a:r>
                  <a:rPr lang="el-GR" dirty="0"/>
                  <a:t>Όταν </a:t>
                </a:r>
                <a14:m>
                  <m:oMath xmlns:m="http://schemas.openxmlformats.org/officeDocument/2006/math">
                    <m:acc>
                      <m:accPr>
                        <m:chr m:val="⃗"/>
                        <m:ctrlPr>
                          <a:rPr lang="aa-ET" i="1">
                            <a:latin typeface="Cambria Math" panose="02040503050406030204" pitchFamily="18" charset="0"/>
                          </a:rPr>
                        </m:ctrlPr>
                      </m:accPr>
                      <m:e>
                        <m:r>
                          <a:rPr lang="aa-ET" i="1">
                            <a:latin typeface="Cambria Math" panose="02040503050406030204" pitchFamily="18" charset="0"/>
                          </a:rPr>
                          <m:t>𝐹</m:t>
                        </m:r>
                      </m:e>
                    </m:acc>
                    <m:r>
                      <a:rPr lang="aa-ET" i="1" smtClean="0">
                        <a:latin typeface="Cambria Math" panose="02040503050406030204" pitchFamily="18" charset="0"/>
                        <a:ea typeface="Cambria Math" panose="02040503050406030204" pitchFamily="18" charset="0"/>
                      </a:rPr>
                      <m:t>↑↓</m:t>
                    </m:r>
                    <m:acc>
                      <m:accPr>
                        <m:chr m:val="⃗"/>
                        <m:ctrlPr>
                          <a:rPr lang="aa-ET" i="1">
                            <a:latin typeface="Cambria Math" panose="02040503050406030204" pitchFamily="18" charset="0"/>
                            <a:ea typeface="Cambria Math" panose="02040503050406030204" pitchFamily="18" charset="0"/>
                          </a:rPr>
                        </m:ctrlPr>
                      </m:accPr>
                      <m:e>
                        <m:r>
                          <a:rPr lang="aa-ET" i="1">
                            <a:latin typeface="Cambria Math" panose="02040503050406030204" pitchFamily="18" charset="0"/>
                            <a:ea typeface="Cambria Math" panose="02040503050406030204" pitchFamily="18" charset="0"/>
                          </a:rPr>
                          <m:t>𝑥</m:t>
                        </m:r>
                      </m:e>
                    </m:acc>
                  </m:oMath>
                </a14:m>
                <a:r>
                  <a:rPr lang="aa-ET" dirty="0"/>
                  <a:t>, </a:t>
                </a:r>
                <a:r>
                  <a:rPr lang="el-GR" dirty="0"/>
                  <a:t>η </a:t>
                </a:r>
                <a:r>
                  <a:rPr lang="el-GR" b="1" dirty="0"/>
                  <a:t>δύναμη</a:t>
                </a:r>
                <a:r>
                  <a:rPr lang="el-GR" dirty="0"/>
                  <a:t> που εγείρεται είναι </a:t>
                </a:r>
                <a:r>
                  <a:rPr lang="el-GR" b="1" dirty="0"/>
                  <a:t>αντίρροπη</a:t>
                </a:r>
                <a:r>
                  <a:rPr lang="el-GR" dirty="0"/>
                  <a:t> με τα </a:t>
                </a:r>
                <a:r>
                  <a:rPr lang="el-GR" b="1" dirty="0"/>
                  <a:t>μετατόπιση</a:t>
                </a:r>
              </a:p>
              <a:p>
                <a:pPr lvl="1"/>
                <a:r>
                  <a:rPr lang="el-GR" dirty="0"/>
                  <a:t>Το σύστημα επιστρέφει στη θέση ισορροπίας του!</a:t>
                </a:r>
              </a:p>
              <a:p>
                <a:pPr lvl="2"/>
                <a:r>
                  <a:rPr lang="el-GR" b="1" dirty="0"/>
                  <a:t>Ευστάθεια</a:t>
                </a:r>
                <a:r>
                  <a:rPr lang="el-GR" dirty="0"/>
                  <a:t>!</a:t>
                </a:r>
              </a:p>
              <a:p>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599"/>
                <a:ext cx="7922222" cy="5147187"/>
              </a:xfr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Horizontal Scroll 6"/>
              <p:cNvSpPr/>
              <p:nvPr/>
            </p:nvSpPr>
            <p:spPr>
              <a:xfrm>
                <a:off x="6558747" y="674080"/>
                <a:ext cx="1814528" cy="865011"/>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l-GR" i="1">
                              <a:latin typeface="Cambria Math" panose="02040503050406030204" pitchFamily="18" charset="0"/>
                            </a:rPr>
                          </m:ctrlPr>
                        </m:sSubPr>
                        <m:e>
                          <m:r>
                            <a:rPr lang="en-US" i="1">
                              <a:latin typeface="Cambria Math" panose="02040503050406030204" pitchFamily="18" charset="0"/>
                            </a:rPr>
                            <m:t>𝐹</m:t>
                          </m:r>
                        </m:e>
                        <m:sub>
                          <m:r>
                            <a:rPr lang="en-US" i="1">
                              <a:latin typeface="Cambria Math" panose="02040503050406030204" pitchFamily="18" charset="0"/>
                            </a:rPr>
                            <m:t>𝑥</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𝑑𝑈</m:t>
                          </m:r>
                        </m:num>
                        <m:den>
                          <m:r>
                            <a:rPr lang="en-US" i="1">
                              <a:latin typeface="Cambria Math" panose="02040503050406030204" pitchFamily="18" charset="0"/>
                            </a:rPr>
                            <m:t>𝑑𝑥</m:t>
                          </m:r>
                        </m:den>
                      </m:f>
                    </m:oMath>
                  </m:oMathPara>
                </a14:m>
                <a:endParaRPr lang="el-GR"/>
              </a:p>
            </p:txBody>
          </p:sp>
        </mc:Choice>
        <mc:Fallback xmlns="">
          <p:sp>
            <p:nvSpPr>
              <p:cNvPr id="7" name="Horizontal Scroll 6"/>
              <p:cNvSpPr>
                <a:spLocks noRot="1" noChangeAspect="1" noMove="1" noResize="1" noEditPoints="1" noAdjustHandles="1" noChangeArrowheads="1" noChangeShapeType="1" noTextEdit="1"/>
              </p:cNvSpPr>
              <p:nvPr/>
            </p:nvSpPr>
            <p:spPr>
              <a:xfrm>
                <a:off x="6558747" y="674080"/>
                <a:ext cx="1814528" cy="865011"/>
              </a:xfrm>
              <a:prstGeom prst="horizontalScroll">
                <a:avLst/>
              </a:prstGeom>
              <a:blipFill rotWithShape="0">
                <a:blip r:embed="rId5"/>
                <a:stretch>
                  <a:fillRect/>
                </a:stretch>
              </a:blipFill>
            </p:spPr>
            <p:txBody>
              <a:bodyPr/>
              <a:lstStyle/>
              <a:p>
                <a:r>
                  <a:rPr lang="el-GR">
                    <a:noFill/>
                  </a:rPr>
                  <a:t> </a:t>
                </a:r>
              </a:p>
            </p:txBody>
          </p:sp>
        </mc:Fallback>
      </mc:AlternateContent>
    </p:spTree>
    <p:extLst>
      <p:ext uri="{BB962C8B-B14F-4D97-AF65-F5344CB8AC3E}">
        <p14:creationId xmlns:p14="http://schemas.microsoft.com/office/powerpoint/2010/main" val="17963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872250" cy="5105400"/>
          </a:xfrm>
        </p:spPr>
        <p:txBody>
          <a:bodyPr>
            <a:normAutofit/>
          </a:bodyPr>
          <a:lstStyle/>
          <a:p>
            <a:r>
              <a:rPr lang="el-GR" dirty="0"/>
              <a:t>Ένα πραγματικό σύστημα μπορεί να έχει </a:t>
            </a:r>
            <a:r>
              <a:rPr lang="el-GR" b="1" dirty="0">
                <a:solidFill>
                  <a:srgbClr val="FF0000"/>
                </a:solidFill>
              </a:rPr>
              <a:t>περιοχές</a:t>
            </a:r>
            <a:r>
              <a:rPr lang="el-GR" b="1" dirty="0"/>
              <a:t> ευσταθούς, ασταθούς, και ουδέτερης </a:t>
            </a:r>
            <a:r>
              <a:rPr lang="el-GR" dirty="0"/>
              <a:t>ισορροπίας</a:t>
            </a:r>
          </a:p>
        </p:txBody>
      </p:sp>
      <p:grpSp>
        <p:nvGrpSpPr>
          <p:cNvPr id="7" name="Group 6"/>
          <p:cNvGrpSpPr/>
          <p:nvPr/>
        </p:nvGrpSpPr>
        <p:grpSpPr>
          <a:xfrm>
            <a:off x="1093075" y="2434628"/>
            <a:ext cx="7162800" cy="3928410"/>
            <a:chOff x="1093075" y="2434628"/>
            <a:chExt cx="7162800" cy="392841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075" y="2434628"/>
              <a:ext cx="7162800" cy="3928410"/>
            </a:xfrm>
            <a:prstGeom prst="rect">
              <a:avLst/>
            </a:prstGeom>
          </p:spPr>
        </p:pic>
        <p:cxnSp>
          <p:nvCxnSpPr>
            <p:cNvPr id="6" name="Straight Connector 5"/>
            <p:cNvCxnSpPr/>
            <p:nvPr/>
          </p:nvCxnSpPr>
          <p:spPr>
            <a:xfrm flipV="1">
              <a:off x="3933825" y="5216525"/>
              <a:ext cx="412750" cy="303214"/>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069858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dirty="0"/>
              <a:t>Ενέργεια Συστήματος</a:t>
            </a:r>
          </a:p>
          <a:p>
            <a:endParaRPr lang="el-GR" dirty="0"/>
          </a:p>
          <a:p>
            <a:endParaRPr lang="el-GR" dirty="0"/>
          </a:p>
        </p:txBody>
      </p:sp>
      <p:sp>
        <p:nvSpPr>
          <p:cNvPr id="5" name="TextBox 4"/>
          <p:cNvSpPr txBox="1"/>
          <p:nvPr/>
        </p:nvSpPr>
        <p:spPr>
          <a:xfrm>
            <a:off x="152400" y="4863405"/>
            <a:ext cx="4285172" cy="1061829"/>
          </a:xfrm>
          <a:prstGeom prst="rect">
            <a:avLst/>
          </a:prstGeom>
          <a:noFill/>
        </p:spPr>
        <p:txBody>
          <a:bodyPr wrap="square" rtlCol="0">
            <a:spAutoFit/>
          </a:bodyPr>
          <a:lstStyle/>
          <a:p>
            <a:pPr algn="just"/>
            <a:r>
              <a:rPr lang="el-GR" sz="1050" dirty="0">
                <a:latin typeface="Cambria" panose="02040503050406030204" pitchFamily="18" charset="0"/>
              </a:rPr>
              <a:t>Εικόνα:</a:t>
            </a:r>
            <a:r>
              <a:rPr lang="en-US" sz="1050" dirty="0">
                <a:latin typeface="Cambria" panose="02040503050406030204" pitchFamily="18" charset="0"/>
              </a:rPr>
              <a:t> </a:t>
            </a:r>
            <a:r>
              <a:rPr lang="el-GR" sz="1050" dirty="0">
                <a:latin typeface="Cambria" panose="02040503050406030204" pitchFamily="18" charset="0"/>
              </a:rPr>
              <a:t>Στη φυσική, η ενέργεια είναι μια ιδιότητα των αντικειμένων που μπορεί να μεταφερθεί σε άλλα αντικείμενα ή να μετατραπεί σε διάφορες μορφές, αλλά δεν μπορεί να δημιουργηθεί ή να καταστραφεί. Η "ικανότητα ενός συστήματος να παράγει έργο" είναι μια κοινή περιγραφή, αλλά είναι δύσκολο να δοθεί ένας ενιαίος συνολικός ορισμός της ενέργειας, εξαιτίας των πολλών μορφών της.</a:t>
            </a:r>
            <a:endParaRPr lang="en-US" sz="1050" dirty="0">
              <a:latin typeface="Cambria" panose="0204050305040603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 y="1371601"/>
            <a:ext cx="4266121" cy="3491804"/>
          </a:xfrm>
          <a:prstGeom prst="rect">
            <a:avLst/>
          </a:prstGeom>
          <a:ln>
            <a:noFill/>
          </a:ln>
          <a:effectLst>
            <a:softEdge rad="112500"/>
          </a:effectLst>
        </p:spPr>
      </p:pic>
    </p:spTree>
    <p:extLst>
      <p:ext uri="{BB962C8B-B14F-4D97-AF65-F5344CB8AC3E}">
        <p14:creationId xmlns:p14="http://schemas.microsoft.com/office/powerpoint/2010/main" val="413647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l-GR" dirty="0"/>
              <a:t>Τέλος Διάλεξης</a:t>
            </a:r>
          </a:p>
        </p:txBody>
      </p:sp>
    </p:spTree>
    <p:extLst>
      <p:ext uri="{BB962C8B-B14F-4D97-AF65-F5344CB8AC3E}">
        <p14:creationId xmlns:p14="http://schemas.microsoft.com/office/powerpoint/2010/main" val="40581901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a:t>Φυσική για Μηχανικούς</a:t>
            </a:r>
          </a:p>
        </p:txBody>
      </p:sp>
      <p:sp>
        <p:nvSpPr>
          <p:cNvPr id="3" name="Subtitle 2"/>
          <p:cNvSpPr>
            <a:spLocks noGrp="1"/>
          </p:cNvSpPr>
          <p:nvPr>
            <p:ph type="subTitle" idx="1"/>
          </p:nvPr>
        </p:nvSpPr>
        <p:spPr/>
        <p:txBody>
          <a:bodyPr>
            <a:normAutofit/>
          </a:bodyPr>
          <a:lstStyle/>
          <a:p>
            <a:r>
              <a:rPr lang="el-GR" b="1" dirty="0">
                <a:effectLst>
                  <a:outerShdw blurRad="38100" dist="38100" dir="2700000" algn="tl">
                    <a:srgbClr val="000000">
                      <a:alpha val="43137"/>
                    </a:srgbClr>
                  </a:outerShdw>
                </a:effectLst>
              </a:rPr>
              <a:t>Ενέργεια Συστήματος</a:t>
            </a:r>
          </a:p>
          <a:p>
            <a:endParaRPr lang="el-GR" dirty="0"/>
          </a:p>
        </p:txBody>
      </p:sp>
      <p:sp>
        <p:nvSpPr>
          <p:cNvPr id="5" name="TextBox 4"/>
          <p:cNvSpPr txBox="1"/>
          <p:nvPr/>
        </p:nvSpPr>
        <p:spPr>
          <a:xfrm>
            <a:off x="152400" y="4863405"/>
            <a:ext cx="4285172" cy="1061829"/>
          </a:xfrm>
          <a:prstGeom prst="rect">
            <a:avLst/>
          </a:prstGeom>
          <a:noFill/>
        </p:spPr>
        <p:txBody>
          <a:bodyPr wrap="square" rtlCol="0">
            <a:spAutoFit/>
          </a:bodyPr>
          <a:lstStyle/>
          <a:p>
            <a:pPr algn="just"/>
            <a:r>
              <a:rPr lang="el-GR" sz="1050" dirty="0">
                <a:latin typeface="Cambria" panose="02040503050406030204" pitchFamily="18" charset="0"/>
              </a:rPr>
              <a:t>Εικόνα:</a:t>
            </a:r>
            <a:r>
              <a:rPr lang="en-US" sz="1050" dirty="0">
                <a:latin typeface="Cambria" panose="02040503050406030204" pitchFamily="18" charset="0"/>
              </a:rPr>
              <a:t> </a:t>
            </a:r>
            <a:r>
              <a:rPr lang="el-GR" sz="1050" dirty="0">
                <a:latin typeface="Cambria" panose="02040503050406030204" pitchFamily="18" charset="0"/>
              </a:rPr>
              <a:t>Στη φυσική, η ενέργεια είναι μια ιδιότητα των αντικειμένων που μπορεί να μεταφερθεί σε άλλα αντικείμενα ή να μετατραπεί σε διάφορες μορφές, αλλά δεν μπορεί να δημιουργηθεί ή να καταστραφεί. Η "ικανότητα ενός συστήματος να παράγει έργο" είναι μια κοινή περιγραφή, αλλά είναι δύσκολο να δοθεί ένας ενιαίος συνολικός ορισμός της ενέργειας, εξαιτίας των πολλών μορφών της.</a:t>
            </a:r>
            <a:endParaRPr lang="en-US" sz="1050" dirty="0">
              <a:latin typeface="Cambria" panose="020405030504060302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 y="1371601"/>
            <a:ext cx="4266121" cy="3491804"/>
          </a:xfrm>
          <a:prstGeom prst="rect">
            <a:avLst/>
          </a:prstGeom>
          <a:ln>
            <a:noFill/>
          </a:ln>
          <a:effectLst>
            <a:softEdge rad="112500"/>
          </a:effectLst>
        </p:spPr>
      </p:pic>
    </p:spTree>
    <p:extLst>
      <p:ext uri="{BB962C8B-B14F-4D97-AF65-F5344CB8AC3E}">
        <p14:creationId xmlns:p14="http://schemas.microsoft.com/office/powerpoint/2010/main" val="26079920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r>
              <a:rPr lang="en-US" dirty="0"/>
              <a:t> (review…)</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38702" cy="5238750"/>
              </a:xfrm>
            </p:spPr>
            <p:txBody>
              <a:bodyPr>
                <a:normAutofit/>
              </a:bodyPr>
              <a:lstStyle/>
              <a:p>
                <a:r>
                  <a:rPr lang="el-GR" b="1" u="sng" dirty="0"/>
                  <a:t>Κινητική Ενέργεια</a:t>
                </a:r>
                <a:endParaRPr lang="en-US" b="1" u="sng" dirty="0"/>
              </a:p>
              <a:p>
                <a:endParaRPr lang="el-GR" sz="1600" b="1" u="sng" dirty="0"/>
              </a:p>
              <a:p>
                <a:pPr marL="6858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𝐾</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𝑚</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𝑢</m:t>
                          </m:r>
                        </m:e>
                        <m:sup>
                          <m:r>
                            <a:rPr lang="en-US" b="0" i="1" smtClean="0">
                              <a:latin typeface="Cambria Math" panose="02040503050406030204" pitchFamily="18" charset="0"/>
                            </a:rPr>
                            <m:t>2</m:t>
                          </m:r>
                        </m:sup>
                      </m:sSup>
                      <m:r>
                        <a:rPr lang="el-GR" b="0" i="1" smtClean="0">
                          <a:latin typeface="Cambria Math" panose="02040503050406030204" pitchFamily="18" charset="0"/>
                        </a:rPr>
                        <m:t>⇒</m:t>
                      </m:r>
                      <m:r>
                        <m:rPr>
                          <m:sty m:val="p"/>
                        </m:rPr>
                        <a:rPr lang="el-GR" b="0" i="0" smtClean="0">
                          <a:latin typeface="Cambria Math" panose="02040503050406030204" pitchFamily="18" charset="0"/>
                        </a:rPr>
                        <m:t>Δ</m:t>
                      </m:r>
                      <m:r>
                        <a:rPr lang="en-US" b="0" i="1" smtClean="0">
                          <a:latin typeface="Cambria Math" panose="02040503050406030204" pitchFamily="18" charset="0"/>
                        </a:rPr>
                        <m:t>𝐾</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𝑚</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𝑢</m:t>
                          </m:r>
                        </m:e>
                        <m:sub>
                          <m:r>
                            <a:rPr lang="en-US" b="0" i="1" smtClean="0">
                              <a:latin typeface="Cambria Math" panose="02040503050406030204" pitchFamily="18" charset="0"/>
                            </a:rPr>
                            <m:t>𝑓</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𝑚</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𝑢</m:t>
                          </m:r>
                        </m:e>
                        <m:sub>
                          <m:r>
                            <a:rPr lang="en-US" b="0" i="1" smtClean="0">
                              <a:latin typeface="Cambria Math" panose="02040503050406030204" pitchFamily="18" charset="0"/>
                            </a:rPr>
                            <m:t>𝑖</m:t>
                          </m:r>
                        </m:sub>
                        <m:sup>
                          <m:r>
                            <a:rPr lang="en-US" b="0" i="1" smtClean="0">
                              <a:latin typeface="Cambria Math" panose="02040503050406030204" pitchFamily="18" charset="0"/>
                            </a:rPr>
                            <m:t>2</m:t>
                          </m:r>
                        </m:sup>
                      </m:sSubSup>
                    </m:oMath>
                  </m:oMathPara>
                </a14:m>
                <a:endParaRPr lang="en-US" dirty="0"/>
              </a:p>
              <a:p>
                <a:pPr lvl="1"/>
                <a:endParaRPr lang="en-US" sz="1600" dirty="0"/>
              </a:p>
              <a:p>
                <a:pPr lvl="1"/>
                <a:r>
                  <a:rPr lang="el-GR" dirty="0"/>
                  <a:t>Σχετίζεται με την </a:t>
                </a:r>
                <a:r>
                  <a:rPr lang="el-GR" b="1" dirty="0"/>
                  <a:t>κίνηση</a:t>
                </a:r>
                <a:r>
                  <a:rPr lang="el-GR" dirty="0"/>
                  <a:t> ενός συστήματος (των μελών του)</a:t>
                </a:r>
                <a:endParaRPr lang="en-US" dirty="0"/>
              </a:p>
              <a:p>
                <a:pPr lvl="1"/>
                <a:endParaRPr lang="el-GR" sz="1400" dirty="0"/>
              </a:p>
              <a:p>
                <a:r>
                  <a:rPr lang="el-GR" b="1" u="sng" dirty="0"/>
                  <a:t>Βαρυτική Δυναμική Ενέργεια</a:t>
                </a:r>
                <a:endParaRPr lang="en-US" b="1" u="sng" dirty="0"/>
              </a:p>
              <a:p>
                <a:endParaRPr lang="el-GR" sz="1400" b="1" u="sng" dirty="0"/>
              </a:p>
              <a:p>
                <a:pPr marL="6858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𝑔</m:t>
                          </m:r>
                        </m:sub>
                      </m:sSub>
                      <m:r>
                        <a:rPr lang="en-US" b="0" i="1" smtClean="0">
                          <a:latin typeface="Cambria Math" panose="02040503050406030204" pitchFamily="18" charset="0"/>
                        </a:rPr>
                        <m:t>=</m:t>
                      </m:r>
                      <m:r>
                        <a:rPr lang="en-US" b="0" i="1" smtClean="0">
                          <a:latin typeface="Cambria Math" panose="02040503050406030204" pitchFamily="18" charset="0"/>
                        </a:rPr>
                        <m:t>𝑚𝑔𝑦</m:t>
                      </m:r>
                      <m:r>
                        <a:rPr lang="en-US" b="0" i="1" smtClean="0">
                          <a:latin typeface="Cambria Math" panose="02040503050406030204" pitchFamily="18" charset="0"/>
                        </a:rPr>
                        <m:t>⇒</m:t>
                      </m:r>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𝑔</m:t>
                          </m:r>
                        </m:sub>
                      </m:sSub>
                      <m:r>
                        <a:rPr lang="en-US" b="0" i="1" smtClean="0">
                          <a:latin typeface="Cambria Math" panose="02040503050406030204" pitchFamily="18" charset="0"/>
                        </a:rPr>
                        <m:t>=</m:t>
                      </m:r>
                      <m:r>
                        <a:rPr lang="en-US" b="0" i="1" smtClean="0">
                          <a:latin typeface="Cambria Math" panose="02040503050406030204" pitchFamily="18" charset="0"/>
                        </a:rPr>
                        <m:t>𝑚𝑔</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𝑓</m:t>
                          </m:r>
                        </m:sub>
                      </m:sSub>
                      <m:r>
                        <a:rPr lang="en-US" b="0" i="1" smtClean="0">
                          <a:latin typeface="Cambria Math" panose="02040503050406030204" pitchFamily="18" charset="0"/>
                        </a:rPr>
                        <m:t>−</m:t>
                      </m:r>
                      <m:r>
                        <a:rPr lang="en-US" b="0" i="1" smtClean="0">
                          <a:latin typeface="Cambria Math" panose="02040503050406030204" pitchFamily="18" charset="0"/>
                        </a:rPr>
                        <m:t>𝑚𝑔</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oMath>
                  </m:oMathPara>
                </a14:m>
                <a:endParaRPr lang="en-US" dirty="0"/>
              </a:p>
              <a:p>
                <a:pPr lvl="1"/>
                <a:endParaRPr lang="en-US" sz="1200" dirty="0"/>
              </a:p>
              <a:p>
                <a:pPr lvl="1"/>
                <a:r>
                  <a:rPr lang="el-GR" dirty="0"/>
                  <a:t>Σχετίζεται με την </a:t>
                </a:r>
                <a:r>
                  <a:rPr lang="el-GR" b="1" dirty="0"/>
                  <a:t>αλλαγή σχετικής θέσης </a:t>
                </a:r>
                <a:r>
                  <a:rPr lang="el-GR" dirty="0"/>
                  <a:t>(κατακόρυφη απομάκρυνση </a:t>
                </a:r>
                <a14:m>
                  <m:oMath xmlns:m="http://schemas.openxmlformats.org/officeDocument/2006/math">
                    <m:r>
                      <a:rPr lang="en-US" i="1">
                        <a:latin typeface="Cambria Math" panose="02040503050406030204" pitchFamily="18" charset="0"/>
                      </a:rPr>
                      <m:t>𝑦</m:t>
                    </m:r>
                  </m:oMath>
                </a14:m>
                <a:r>
                  <a:rPr lang="el-GR" dirty="0"/>
                  <a:t>) </a:t>
                </a:r>
                <a:r>
                  <a:rPr lang="el-GR" b="1" dirty="0"/>
                  <a:t>των μελών του συστήματος</a:t>
                </a:r>
                <a:r>
                  <a:rPr lang="en-US" dirty="0"/>
                  <a:t> {</a:t>
                </a:r>
                <a:r>
                  <a:rPr lang="el-GR" dirty="0"/>
                  <a:t>σώματα, Γη} σε σχέση με τη Γη</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38702" cy="5238750"/>
              </a:xfrm>
              <a:blipFill rotWithShape="0">
                <a:blip r:embed="rId2"/>
                <a:stretch>
                  <a:fillRect t="-931" r="-1536"/>
                </a:stretch>
              </a:blipFill>
            </p:spPr>
            <p:txBody>
              <a:bodyPr/>
              <a:lstStyle/>
              <a:p>
                <a:r>
                  <a:rPr lang="el-GR">
                    <a:noFill/>
                  </a:rPr>
                  <a:t> </a:t>
                </a:r>
              </a:p>
            </p:txBody>
          </p:sp>
        </mc:Fallback>
      </mc:AlternateContent>
    </p:spTree>
    <p:extLst>
      <p:ext uri="{BB962C8B-B14F-4D97-AF65-F5344CB8AC3E}">
        <p14:creationId xmlns:p14="http://schemas.microsoft.com/office/powerpoint/2010/main" val="137093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10" end="10"/>
                                            </p:txEl>
                                          </p:spTgt>
                                        </p:tgtEl>
                                        <p:attrNameLst>
                                          <p:attrName>style.visibility</p:attrName>
                                        </p:attrNameLst>
                                      </p:cBhvr>
                                      <p:to>
                                        <p:strVal val="visible"/>
                                      </p:to>
                                    </p:set>
                                    <p:animEffect transition="in" filter="fade">
                                      <p:cBhvr>
                                        <p:cTn id="2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r>
              <a:rPr lang="en-US" dirty="0"/>
              <a:t> (review…)</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38702" cy="5238750"/>
              </a:xfrm>
            </p:spPr>
            <p:txBody>
              <a:bodyPr>
                <a:normAutofit/>
              </a:bodyPr>
              <a:lstStyle/>
              <a:p>
                <a:r>
                  <a:rPr lang="el-GR" b="1" u="sng" dirty="0"/>
                  <a:t>Ελαστική Δυναμική Ενέργεια</a:t>
                </a:r>
                <a:endParaRPr lang="en-US" b="1" u="sng" dirty="0"/>
              </a:p>
              <a:p>
                <a:endParaRPr lang="el-GR" sz="1400" b="1" u="sng" dirty="0"/>
              </a:p>
              <a:p>
                <a:pPr marL="6858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𝑠</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2</m:t>
                          </m:r>
                        </m:sup>
                      </m:sSup>
                      <m:r>
                        <a:rPr lang="en-US" b="0" i="1" smtClean="0">
                          <a:latin typeface="Cambria Math" panose="02040503050406030204" pitchFamily="18" charset="0"/>
                        </a:rPr>
                        <m:t>⇒</m:t>
                      </m:r>
                      <m:r>
                        <m:rPr>
                          <m:sty m:val="p"/>
                        </m:rPr>
                        <a:rPr lang="en-US"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𝑈</m:t>
                          </m:r>
                        </m:e>
                        <m:sub>
                          <m:r>
                            <a:rPr lang="en-US" b="0" i="1" smtClean="0">
                              <a:latin typeface="Cambria Math" panose="02040503050406030204" pitchFamily="18" charset="0"/>
                            </a:rPr>
                            <m:t>𝑠</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𝑓</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𝑖</m:t>
                          </m:r>
                        </m:sub>
                        <m:sup>
                          <m:r>
                            <a:rPr lang="en-US" b="0" i="1" smtClean="0">
                              <a:latin typeface="Cambria Math" panose="02040503050406030204" pitchFamily="18" charset="0"/>
                            </a:rPr>
                            <m:t>2</m:t>
                          </m:r>
                        </m:sup>
                      </m:sSubSup>
                    </m:oMath>
                  </m:oMathPara>
                </a14:m>
                <a:endParaRPr lang="en-US" b="0" dirty="0"/>
              </a:p>
              <a:p>
                <a:pPr lvl="1"/>
                <a:endParaRPr lang="en-US" sz="1600" dirty="0"/>
              </a:p>
              <a:p>
                <a:pPr lvl="1"/>
                <a:r>
                  <a:rPr lang="el-GR" dirty="0"/>
                  <a:t>Σχετίζεται με τη </a:t>
                </a:r>
                <a:r>
                  <a:rPr lang="el-GR" b="1" dirty="0"/>
                  <a:t>μετατόπιση από τη θέση ισορροπίας ενός συστήματος</a:t>
                </a:r>
                <a:r>
                  <a:rPr lang="el-GR" dirty="0"/>
                  <a:t> {ελατηρίου, σώματος}</a:t>
                </a:r>
                <a:endParaRPr lang="en-US" dirty="0"/>
              </a:p>
              <a:p>
                <a:endParaRPr lang="en-US" sz="1400" b="1" u="sng" dirty="0"/>
              </a:p>
              <a:p>
                <a:r>
                  <a:rPr lang="el-GR" b="1" u="sng" dirty="0"/>
                  <a:t>Θερμική Ενέργεια</a:t>
                </a:r>
                <a:endParaRPr lang="en-US" b="1" u="sng" dirty="0"/>
              </a:p>
              <a:p>
                <a:endParaRPr lang="el-GR" sz="1600" b="1" u="sng" dirty="0"/>
              </a:p>
              <a:p>
                <a:pPr marL="68578" indent="0">
                  <a:buNone/>
                </a:pPr>
                <a14:m>
                  <m:oMathPara xmlns:m="http://schemas.openxmlformats.org/officeDocument/2006/math">
                    <m:oMathParaPr>
                      <m:jc m:val="centerGroup"/>
                    </m:oMathParaPr>
                    <m:oMath xmlns:m="http://schemas.openxmlformats.org/officeDocument/2006/math">
                      <m:r>
                        <m:rPr>
                          <m:sty m:val="p"/>
                        </m:rPr>
                        <a:rPr lang="el-GR" b="0" i="0" smtClean="0">
                          <a:latin typeface="Cambria Math" panose="02040503050406030204" pitchFamily="18" charset="0"/>
                        </a:rPr>
                        <m:t>Δ</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𝑡h</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𝑘</m:t>
                          </m:r>
                        </m:sub>
                      </m:sSub>
                      <m:r>
                        <m:rPr>
                          <m:sty m:val="p"/>
                        </m:rPr>
                        <a:rPr lang="en-US" b="0" i="0" smtClean="0">
                          <a:latin typeface="Cambria Math" panose="02040503050406030204" pitchFamily="18" charset="0"/>
                        </a:rPr>
                        <m:t>Δ</m:t>
                      </m:r>
                      <m:r>
                        <a:rPr lang="en-US" b="0" i="1" smtClean="0">
                          <a:latin typeface="Cambria Math" panose="02040503050406030204" pitchFamily="18" charset="0"/>
                        </a:rPr>
                        <m:t>𝑥</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𝑓𝑟𝑖𝑐𝑡𝑖𝑜𝑛</m:t>
                          </m:r>
                        </m:sub>
                      </m:sSub>
                    </m:oMath>
                  </m:oMathPara>
                </a14:m>
                <a:endParaRPr lang="en-US" dirty="0"/>
              </a:p>
              <a:p>
                <a:pPr lvl="1"/>
                <a:endParaRPr lang="en-US" sz="1600" dirty="0"/>
              </a:p>
              <a:p>
                <a:pPr lvl="1"/>
                <a:r>
                  <a:rPr lang="el-GR" dirty="0"/>
                  <a:t>Σχετίζεται με τη </a:t>
                </a:r>
                <a:r>
                  <a:rPr lang="el-GR" b="1" dirty="0"/>
                  <a:t>μεταβολή στη θερμοκρασία του συστήματος</a:t>
                </a:r>
                <a:r>
                  <a:rPr lang="el-GR" dirty="0"/>
                  <a:t> {σώμα, επιφάνεια}</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38702" cy="5238750"/>
              </a:xfrm>
              <a:blipFill rotWithShape="0">
                <a:blip r:embed="rId2"/>
                <a:stretch>
                  <a:fillRect t="-931" r="-614"/>
                </a:stretch>
              </a:blipFill>
            </p:spPr>
            <p:txBody>
              <a:bodyPr/>
              <a:lstStyle/>
              <a:p>
                <a:r>
                  <a:rPr lang="el-GR">
                    <a:noFill/>
                  </a:rPr>
                  <a:t> </a:t>
                </a:r>
              </a:p>
            </p:txBody>
          </p:sp>
        </mc:Fallback>
      </mc:AlternateContent>
    </p:spTree>
    <p:extLst>
      <p:ext uri="{BB962C8B-B14F-4D97-AF65-F5344CB8AC3E}">
        <p14:creationId xmlns:p14="http://schemas.microsoft.com/office/powerpoint/2010/main" val="290959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10" end="10"/>
                                            </p:txEl>
                                          </p:spTgt>
                                        </p:tgtEl>
                                        <p:attrNameLst>
                                          <p:attrName>style.visibility</p:attrName>
                                        </p:attrNameLst>
                                      </p:cBhvr>
                                      <p:to>
                                        <p:strVal val="visible"/>
                                      </p:to>
                                    </p:set>
                                    <p:animEffect transition="in" filter="fade">
                                      <p:cBhvr>
                                        <p:cTn id="2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r>
              <a:rPr lang="en-US" dirty="0"/>
              <a:t> (review…)</a:t>
            </a:r>
            <a:endParaRPr lang="el-GR"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38702" cy="5312664"/>
              </a:xfrm>
            </p:spPr>
            <p:txBody>
              <a:bodyPr>
                <a:normAutofit/>
              </a:bodyPr>
              <a:lstStyle/>
              <a:p>
                <a:r>
                  <a:rPr lang="el-GR" b="1" dirty="0"/>
                  <a:t>Θεώρημα Μεταβολής Κινητικής Ενέργειας – Έργου</a:t>
                </a:r>
              </a:p>
              <a:p>
                <a:endParaRPr lang="en-US" sz="1000" dirty="0"/>
              </a:p>
              <a:p>
                <a:r>
                  <a:rPr lang="el-GR" dirty="0"/>
                  <a:t>Όταν σε ένα σύστημα ασκούνται </a:t>
                </a:r>
                <a:r>
                  <a:rPr lang="el-GR" b="1" dirty="0"/>
                  <a:t>εξωτερικές δυνάμεις</a:t>
                </a:r>
                <a:r>
                  <a:rPr lang="el-GR" dirty="0"/>
                  <a:t>, το συνολικό έργο που παράγεται από αυτές στο σύστημα ισούται με τη μεταβολή στην κινητική ενέργεια του συστήματος</a:t>
                </a:r>
              </a:p>
              <a:p>
                <a:pPr marL="6858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𝐾</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𝑖</m:t>
                          </m:r>
                        </m:sub>
                      </m:sSub>
                      <m:r>
                        <a:rPr lang="en-US" b="0" i="1" smtClean="0">
                          <a:latin typeface="Cambria Math" panose="02040503050406030204" pitchFamily="18" charset="0"/>
                        </a:rPr>
                        <m:t>=</m:t>
                      </m:r>
                      <m:nary>
                        <m:naryPr>
                          <m:chr m:val="∑"/>
                          <m:subHide m:val="on"/>
                          <m:supHide m:val="on"/>
                          <m:ctrlPr>
                            <a:rPr lang="en-US" b="0" i="1" smtClean="0">
                              <a:latin typeface="Cambria Math" panose="02040503050406030204" pitchFamily="18" charset="0"/>
                            </a:rPr>
                          </m:ctrlPr>
                        </m:naryPr>
                        <m:sub/>
                        <m:sup/>
                        <m:e>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𝑒𝑥𝑡</m:t>
                              </m:r>
                              <m:r>
                                <a:rPr lang="el-GR" i="1">
                                  <a:latin typeface="Cambria Math" panose="02040503050406030204" pitchFamily="18" charset="0"/>
                                </a:rPr>
                                <m:t>. </m:t>
                              </m:r>
                              <m:r>
                                <a:rPr lang="aa-ET" i="1">
                                  <a:latin typeface="Cambria Math" panose="02040503050406030204" pitchFamily="18" charset="0"/>
                                </a:rPr>
                                <m:t>𝑓𝑜𝑟𝑐𝑒𝑠</m:t>
                              </m:r>
                            </m:sub>
                          </m:sSub>
                        </m:e>
                      </m:nary>
                    </m:oMath>
                  </m:oMathPara>
                </a14:m>
                <a:endParaRPr lang="en-US" dirty="0"/>
              </a:p>
              <a:p>
                <a:pPr marL="411480" indent="-342900"/>
                <a:r>
                  <a:rPr lang="el-GR" dirty="0"/>
                  <a:t>Γνωστά έργα:</a:t>
                </a:r>
              </a:p>
              <a:p>
                <a:pPr marL="708653" lvl="1" indent="-342900"/>
                <a:r>
                  <a:rPr lang="el-GR" dirty="0"/>
                  <a:t>Βάρους: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𝑔</m:t>
                            </m:r>
                          </m:sub>
                        </m:sSub>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𝑔</m:t>
                        </m:r>
                      </m:sub>
                    </m:sSub>
                    <m:r>
                      <a:rPr lang="en-US" b="0" i="1" smtClean="0">
                        <a:latin typeface="Cambria Math" panose="02040503050406030204" pitchFamily="18" charset="0"/>
                      </a:rPr>
                      <m:t>⋅</m:t>
                    </m:r>
                    <m:r>
                      <m:rPr>
                        <m:sty m:val="p"/>
                      </m:rPr>
                      <a:rPr lang="en-US" b="0" i="0" smtClean="0">
                        <a:latin typeface="Cambria Math" panose="02040503050406030204" pitchFamily="18" charset="0"/>
                      </a:rPr>
                      <m:t>Δ</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r>
                      <a:rPr lang="en-US" b="0" i="1" smtClean="0">
                        <a:latin typeface="Cambria Math" panose="02040503050406030204" pitchFamily="18" charset="0"/>
                      </a:rPr>
                      <m:t>=</m:t>
                    </m:r>
                    <m:r>
                      <a:rPr lang="en-US" b="0" i="1" smtClean="0">
                        <a:latin typeface="Cambria Math" panose="02040503050406030204" pitchFamily="18" charset="0"/>
                      </a:rPr>
                      <m:t>𝑚𝑔</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𝑓</m:t>
                            </m:r>
                          </m:sub>
                        </m:sSub>
                      </m:e>
                    </m:d>
                  </m:oMath>
                </a14:m>
                <a:endParaRPr lang="en-US" dirty="0"/>
              </a:p>
              <a:p>
                <a:pPr marL="708653" lvl="1" indent="-342900"/>
                <a:r>
                  <a:rPr lang="el-GR" dirty="0"/>
                  <a:t>Ελατηρίου: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𝑠</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𝐹</m:t>
                            </m:r>
                          </m:e>
                        </m:acc>
                      </m:e>
                      <m:sub>
                        <m:r>
                          <a:rPr lang="en-US" b="0" i="1" smtClean="0">
                            <a:latin typeface="Cambria Math" panose="02040503050406030204" pitchFamily="18" charset="0"/>
                          </a:rPr>
                          <m:t>𝑠</m:t>
                        </m:r>
                      </m:sub>
                    </m:sSub>
                    <m:r>
                      <a:rPr lang="en-US" b="0" i="1" smtClean="0">
                        <a:latin typeface="Cambria Math" panose="02040503050406030204" pitchFamily="18" charset="0"/>
                      </a:rPr>
                      <m:t>⋅</m:t>
                    </m:r>
                    <m:r>
                      <m:rPr>
                        <m:sty m:val="p"/>
                      </m:rPr>
                      <a:rPr lang="en-US" b="0" i="0" smtClean="0">
                        <a:latin typeface="Cambria Math" panose="02040503050406030204" pitchFamily="18" charset="0"/>
                      </a:rPr>
                      <m:t>d</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𝑟</m:t>
                        </m:r>
                      </m:e>
                    </m:acc>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𝑘</m:t>
                    </m:r>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𝑖</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𝑥</m:t>
                            </m:r>
                          </m:e>
                          <m:sub>
                            <m:r>
                              <a:rPr lang="en-US" b="0" i="1" smtClean="0">
                                <a:latin typeface="Cambria Math" panose="02040503050406030204" pitchFamily="18" charset="0"/>
                              </a:rPr>
                              <m:t>𝑓</m:t>
                            </m:r>
                          </m:sub>
                          <m:sup>
                            <m:r>
                              <a:rPr lang="en-US" b="0" i="1" smtClean="0">
                                <a:latin typeface="Cambria Math" panose="02040503050406030204" pitchFamily="18" charset="0"/>
                              </a:rPr>
                              <m:t>2</m:t>
                            </m:r>
                          </m:sup>
                        </m:sSubSup>
                      </m:e>
                    </m:d>
                  </m:oMath>
                </a14:m>
                <a:r>
                  <a:rPr lang="el-GR" dirty="0"/>
                  <a:t> </a:t>
                </a:r>
                <a:endParaRPr lang="en-US" dirty="0"/>
              </a:p>
              <a:p>
                <a:pPr marL="708653" lvl="1" indent="-342900"/>
                <a:r>
                  <a:rPr lang="el-GR" dirty="0"/>
                  <a:t>Τριβής: </a:t>
                </a:r>
                <a14:m>
                  <m:oMath xmlns:m="http://schemas.openxmlformats.org/officeDocument/2006/math">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𝑓</m:t>
                            </m:r>
                          </m:sub>
                        </m:sSub>
                      </m:e>
                      <m:sub>
                        <m:r>
                          <a:rPr lang="en-US" b="0" i="1" smtClean="0">
                            <a:latin typeface="Cambria Math" panose="02040503050406030204" pitchFamily="18" charset="0"/>
                          </a:rPr>
                          <m:t>𝑘</m:t>
                        </m:r>
                      </m:sub>
                    </m:sSub>
                    <m:r>
                      <a:rPr lang="en-US" b="0" i="1" smtClean="0">
                        <a:latin typeface="Cambria Math" panose="02040503050406030204" pitchFamily="18" charset="0"/>
                      </a:rPr>
                      <m:t>=</m:t>
                    </m:r>
                    <m:sSub>
                      <m:sSubPr>
                        <m:ctrlPr>
                          <a:rPr lang="en-US" i="1" dirty="0"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𝑓</m:t>
                            </m:r>
                          </m:e>
                        </m:acc>
                      </m:e>
                      <m:sub>
                        <m:r>
                          <a:rPr lang="en-US" b="0" i="1" dirty="0" smtClean="0">
                            <a:latin typeface="Cambria Math" panose="02040503050406030204" pitchFamily="18" charset="0"/>
                          </a:rPr>
                          <m:t>𝑘</m:t>
                        </m:r>
                      </m:sub>
                    </m:sSub>
                    <m:r>
                      <a:rPr lang="en-US" b="0" i="1" dirty="0" smtClean="0">
                        <a:latin typeface="Cambria Math" panose="02040503050406030204" pitchFamily="18" charset="0"/>
                      </a:rPr>
                      <m:t>⋅</m:t>
                    </m:r>
                    <m:r>
                      <m:rPr>
                        <m:sty m:val="p"/>
                      </m:rPr>
                      <a:rPr lang="en-US" b="0" i="0" dirty="0" smtClean="0">
                        <a:latin typeface="Cambria Math" panose="02040503050406030204" pitchFamily="18" charset="0"/>
                      </a:rPr>
                      <m:t>Δ</m:t>
                    </m:r>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𝑥</m:t>
                        </m:r>
                      </m:e>
                    </m:acc>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𝑓</m:t>
                        </m:r>
                      </m:e>
                      <m:sub>
                        <m:r>
                          <a:rPr lang="en-US" b="0" i="1" dirty="0" smtClean="0">
                            <a:latin typeface="Cambria Math" panose="02040503050406030204" pitchFamily="18" charset="0"/>
                          </a:rPr>
                          <m:t>𝑘</m:t>
                        </m:r>
                      </m:sub>
                    </m:sSub>
                    <m:r>
                      <m:rPr>
                        <m:sty m:val="p"/>
                      </m:rPr>
                      <a:rPr lang="en-US" b="0" i="0" dirty="0" smtClean="0">
                        <a:latin typeface="Cambria Math" panose="02040503050406030204" pitchFamily="18" charset="0"/>
                      </a:rPr>
                      <m:t>Δ</m:t>
                    </m:r>
                    <m:r>
                      <a:rPr lang="en-US" b="0" i="1" dirty="0" smtClean="0">
                        <a:latin typeface="Cambria Math" panose="02040503050406030204" pitchFamily="18" charset="0"/>
                      </a:rPr>
                      <m:t>𝑥</m:t>
                    </m:r>
                  </m:oMath>
                </a14:m>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38702" cy="5312664"/>
              </a:xfrm>
              <a:blipFill>
                <a:blip r:embed="rId2"/>
                <a:stretch>
                  <a:fillRect t="-917"/>
                </a:stretch>
              </a:blipFill>
            </p:spPr>
            <p:txBody>
              <a:bodyPr/>
              <a:lstStyle/>
              <a:p>
                <a:r>
                  <a:rPr lang="en-US">
                    <a:noFill/>
                  </a:rPr>
                  <a:t> </a:t>
                </a:r>
              </a:p>
            </p:txBody>
          </p:sp>
        </mc:Fallback>
      </mc:AlternateContent>
      <p:sp>
        <p:nvSpPr>
          <p:cNvPr id="4" name="Rounded Rectangle 3"/>
          <p:cNvSpPr/>
          <p:nvPr/>
        </p:nvSpPr>
        <p:spPr>
          <a:xfrm>
            <a:off x="2612201" y="3572256"/>
            <a:ext cx="4191000" cy="66751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60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2133600"/>
            <a:ext cx="3542761" cy="2438400"/>
          </a:xfrm>
          <a:prstGeom prst="rect">
            <a:avLst/>
          </a:prstGeom>
          <a:ln>
            <a:noFill/>
          </a:ln>
          <a:effectLst>
            <a:softEdge rad="112500"/>
          </a:effectLst>
        </p:spPr>
      </p:pic>
      <p:sp>
        <p:nvSpPr>
          <p:cNvPr id="2" name="Title 1"/>
          <p:cNvSpPr>
            <a:spLocks noGrp="1"/>
          </p:cNvSpPr>
          <p:nvPr>
            <p:ph type="title"/>
          </p:nvPr>
        </p:nvSpPr>
        <p:spPr/>
        <p:txBody>
          <a:bodyPr>
            <a:normAutofit fontScale="90000"/>
          </a:bodyPr>
          <a:lstStyle/>
          <a:p>
            <a:r>
              <a:rPr lang="el-GR" dirty="0"/>
              <a:t>Ενέργεια Συστήματος</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38350" y="1371600"/>
                <a:ext cx="7919875" cy="5105400"/>
              </a:xfrm>
            </p:spPr>
            <p:txBody>
              <a:bodyPr>
                <a:normAutofit fontScale="92500" lnSpcReduction="10000"/>
              </a:bodyPr>
              <a:lstStyle/>
              <a:p>
                <a:r>
                  <a:rPr lang="el-GR" sz="2000" dirty="0"/>
                  <a:t>Θεωρήστε το διπλανό σύστημα: </a:t>
                </a:r>
                <a:r>
                  <a:rPr lang="en-US" sz="2000" b="1" dirty="0"/>
                  <a:t>{</a:t>
                </a:r>
                <a:r>
                  <a:rPr lang="el-GR" sz="2000" b="1" dirty="0"/>
                  <a:t>μπάλα</a:t>
                </a:r>
                <a:r>
                  <a:rPr lang="en-US" sz="2000" b="1" dirty="0"/>
                  <a:t>,</a:t>
                </a:r>
                <a:r>
                  <a:rPr lang="el-GR" sz="2000" b="1" dirty="0"/>
                  <a:t> επικλινές</a:t>
                </a:r>
                <a:r>
                  <a:rPr lang="en-US" sz="2000" b="1" dirty="0"/>
                  <a:t>,</a:t>
                </a:r>
                <a:r>
                  <a:rPr lang="el-GR" sz="2000" b="1" dirty="0"/>
                  <a:t> έδαφος</a:t>
                </a:r>
                <a:r>
                  <a:rPr lang="en-US" sz="2000" b="1" dirty="0"/>
                  <a:t> (</a:t>
                </a:r>
                <a:r>
                  <a:rPr lang="el-GR" sz="2000" b="1" dirty="0"/>
                  <a:t>Γη)</a:t>
                </a:r>
                <a:r>
                  <a:rPr lang="en-US" sz="2000" b="1" dirty="0"/>
                  <a:t>}</a:t>
                </a:r>
                <a:r>
                  <a:rPr lang="el-GR" sz="2000" b="1" dirty="0"/>
                  <a:t/>
                </a:r>
                <a:br>
                  <a:rPr lang="el-GR" sz="2000" b="1" dirty="0"/>
                </a:br>
                <a:r>
                  <a:rPr lang="el-GR" sz="2000" dirty="0"/>
                  <a:t>Η απόσταση που μια μπάλα ολισθαίνει σε μια επικλινή επιφάνεια </a:t>
                </a:r>
                <a:r>
                  <a:rPr lang="el-GR" sz="2000" u="sng" dirty="0"/>
                  <a:t>με τριβές</a:t>
                </a:r>
                <a:r>
                  <a:rPr lang="el-GR" sz="2000" dirty="0"/>
                  <a:t>, έχει μεγάλη σημασία για το </a:t>
                </a:r>
                <a:r>
                  <a:rPr lang="el-GR" sz="2000" b="1" dirty="0"/>
                  <a:t>πόση</a:t>
                </a:r>
                <a:r>
                  <a:rPr lang="el-GR" sz="2000" dirty="0"/>
                  <a:t> </a:t>
                </a:r>
                <a:r>
                  <a:rPr lang="el-GR" sz="2000" i="1" dirty="0"/>
                  <a:t>δυναμική</a:t>
                </a:r>
                <a:r>
                  <a:rPr lang="el-GR" sz="2000" dirty="0"/>
                  <a:t> ενέργεια μετατρέπεται σε </a:t>
                </a:r>
                <a:r>
                  <a:rPr lang="el-GR" sz="2000" i="1" dirty="0"/>
                  <a:t>θερμική</a:t>
                </a:r>
              </a:p>
              <a:p>
                <a:pPr lvl="1"/>
                <a:endParaRPr lang="el-GR" sz="1200" dirty="0"/>
              </a:p>
              <a:p>
                <a:pPr lvl="1"/>
                <a:r>
                  <a:rPr lang="el-GR" sz="1800" dirty="0"/>
                  <a:t>Μεγαλύτερη απόσταση </a:t>
                </a:r>
                <a:r>
                  <a:rPr lang="el-GR" sz="1800" dirty="0">
                    <a:sym typeface="Wingdings" panose="05000000000000000000" pitchFamily="2" charset="2"/>
                  </a:rPr>
                  <a:t></a:t>
                </a:r>
                <a:r>
                  <a:rPr lang="el-GR" sz="1800" dirty="0"/>
                  <a:t> μεγαλύτερο </a:t>
                </a:r>
                <a:r>
                  <a:rPr lang="en-US" sz="1800" dirty="0"/>
                  <a:t/>
                </a:r>
                <a:br>
                  <a:rPr lang="en-US" sz="1800" dirty="0"/>
                </a:br>
                <a:r>
                  <a:rPr lang="el-GR" sz="1800" dirty="0"/>
                  <a:t>ποσοστό</a:t>
                </a:r>
                <a:r>
                  <a:rPr lang="en-US" sz="1800" dirty="0"/>
                  <a:t> </a:t>
                </a:r>
                <a:r>
                  <a:rPr lang="el-GR" sz="1800" b="1" dirty="0"/>
                  <a:t>δυναμικής</a:t>
                </a:r>
                <a:r>
                  <a:rPr lang="el-GR" sz="1800" dirty="0"/>
                  <a:t> ενέργειας </a:t>
                </a:r>
                <a:r>
                  <a:rPr lang="el-GR" sz="1800" dirty="0" err="1"/>
                  <a:t>μετατρέ</a:t>
                </a:r>
                <a:r>
                  <a:rPr lang="en-US" sz="1800" dirty="0"/>
                  <a:t>-</a:t>
                </a:r>
                <a:br>
                  <a:rPr lang="en-US" sz="1800" dirty="0"/>
                </a:br>
                <a:r>
                  <a:rPr lang="el-GR" sz="1800" dirty="0" err="1"/>
                  <a:t>πεται</a:t>
                </a:r>
                <a:r>
                  <a:rPr lang="el-GR" sz="1800" dirty="0"/>
                  <a:t> σε </a:t>
                </a:r>
                <a:r>
                  <a:rPr lang="el-GR" sz="1800" b="1" dirty="0"/>
                  <a:t>θερμική</a:t>
                </a:r>
                <a:r>
                  <a:rPr lang="el-GR" sz="1800" dirty="0"/>
                  <a:t> λόγω του έργου της </a:t>
                </a:r>
                <a:r>
                  <a:rPr lang="en-US" sz="1800" dirty="0"/>
                  <a:t/>
                </a:r>
                <a:br>
                  <a:rPr lang="en-US" sz="1800" dirty="0"/>
                </a:br>
                <a:r>
                  <a:rPr lang="el-GR" sz="1800" dirty="0"/>
                  <a:t>δύναμης τριβής </a:t>
                </a:r>
              </a:p>
              <a:p>
                <a:pPr lvl="1"/>
                <a:endParaRPr lang="el-GR" sz="1200" dirty="0"/>
              </a:p>
              <a:p>
                <a:pPr lvl="1"/>
                <a:r>
                  <a:rPr lang="el-GR" sz="1800" dirty="0"/>
                  <a:t>Υπάρχει εξάρτηση από το «μονοπάτι»</a:t>
                </a:r>
              </a:p>
              <a:p>
                <a:pPr marL="68580" indent="0">
                  <a:buNone/>
                </a:pPr>
                <a:endParaRPr lang="el-GR" sz="1600" dirty="0"/>
              </a:p>
              <a:p>
                <a:r>
                  <a:rPr lang="el-GR" sz="2000" dirty="0"/>
                  <a:t>Αντίθετα, το έργο της δύναμης του βάρους </a:t>
                </a:r>
                <a:r>
                  <a:rPr lang="el-GR" sz="2200" b="1" u="sng" dirty="0">
                    <a:solidFill>
                      <a:srgbClr val="FF0000"/>
                    </a:solidFill>
                  </a:rPr>
                  <a:t>δεν</a:t>
                </a:r>
                <a:r>
                  <a:rPr lang="el-GR" sz="2000" dirty="0"/>
                  <a:t> εξαρτάται από το «μονοπάτι» που ακολουθεί το σώμα!</a:t>
                </a:r>
              </a:p>
              <a:p>
                <a:pPr marL="68580" indent="0">
                  <a:buNone/>
                </a:pPr>
                <a:endParaRPr lang="el-GR" sz="1800" dirty="0"/>
              </a:p>
              <a:p>
                <a:pPr marL="68580" indent="0">
                  <a:buNone/>
                </a:pPr>
                <a14:m>
                  <m:oMathPara xmlns:m="http://schemas.openxmlformats.org/officeDocument/2006/math">
                    <m:oMathParaPr>
                      <m:jc m:val="centerGroup"/>
                    </m:oMathParaPr>
                    <m:oMath xmlns:m="http://schemas.openxmlformats.org/officeDocument/2006/math">
                      <m:sSub>
                        <m:sSubPr>
                          <m:ctrlPr>
                            <a:rPr lang="el-GR" sz="2000" i="1">
                              <a:latin typeface="Cambria Math" panose="02040503050406030204" pitchFamily="18" charset="0"/>
                            </a:rPr>
                          </m:ctrlPr>
                        </m:sSubPr>
                        <m:e>
                          <m:r>
                            <a:rPr lang="en-US" sz="2000" i="1">
                              <a:latin typeface="Cambria Math" panose="02040503050406030204" pitchFamily="18" charset="0"/>
                            </a:rPr>
                            <m:t>𝑊</m:t>
                          </m:r>
                        </m:e>
                        <m:sub>
                          <m:r>
                            <a:rPr lang="en-US" sz="2000" i="1">
                              <a:latin typeface="Cambria Math" panose="02040503050406030204" pitchFamily="18" charset="0"/>
                            </a:rPr>
                            <m:t>𝑔</m:t>
                          </m:r>
                        </m:sub>
                      </m:sSub>
                      <m:r>
                        <a:rPr lang="en-US" sz="2000" i="1">
                          <a:latin typeface="Cambria Math" panose="02040503050406030204" pitchFamily="18" charset="0"/>
                        </a:rPr>
                        <m:t>=</m:t>
                      </m:r>
                      <m:sSub>
                        <m:sSubPr>
                          <m:ctrlPr>
                            <a:rPr lang="en-US" sz="2000" b="0" i="1" smtClean="0">
                              <a:latin typeface="Cambria Math" panose="02040503050406030204" pitchFamily="18" charset="0"/>
                            </a:rPr>
                          </m:ctrlPr>
                        </m:sSubPr>
                        <m:e>
                          <m:acc>
                            <m:accPr>
                              <m:chr m:val="⃗"/>
                              <m:ctrlPr>
                                <a:rPr lang="el-GR" sz="2000" b="0" i="1" smtClean="0">
                                  <a:latin typeface="Cambria Math" panose="02040503050406030204" pitchFamily="18" charset="0"/>
                                </a:rPr>
                              </m:ctrlPr>
                            </m:accPr>
                            <m:e>
                              <m:r>
                                <a:rPr lang="en-US" sz="2000" b="0" i="1" smtClean="0">
                                  <a:latin typeface="Cambria Math" panose="02040503050406030204" pitchFamily="18" charset="0"/>
                                </a:rPr>
                                <m:t>𝐹</m:t>
                              </m:r>
                            </m:e>
                          </m:acc>
                        </m:e>
                        <m:sub>
                          <m:r>
                            <a:rPr lang="en-US" sz="2000" b="0" i="1" smtClean="0">
                              <a:latin typeface="Cambria Math" panose="02040503050406030204" pitchFamily="18" charset="0"/>
                            </a:rPr>
                            <m:t>𝑔</m:t>
                          </m:r>
                        </m:sub>
                      </m:sSub>
                      <m:r>
                        <a:rPr lang="en-US" sz="2000" b="0" i="1" smtClean="0">
                          <a:latin typeface="Cambria Math" panose="02040503050406030204" pitchFamily="18" charset="0"/>
                        </a:rPr>
                        <m:t>⋅</m:t>
                      </m:r>
                      <m:r>
                        <m:rPr>
                          <m:sty m:val="p"/>
                        </m:rPr>
                        <a:rPr lang="en-US" sz="2000" b="0" i="0" smtClean="0">
                          <a:latin typeface="Cambria Math" panose="02040503050406030204" pitchFamily="18" charset="0"/>
                        </a:rPr>
                        <m:t>Δ</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𝑦</m:t>
                          </m:r>
                        </m:e>
                      </m:acc>
                      <m:r>
                        <a:rPr lang="en-US" sz="2000" b="0" i="1" smtClean="0">
                          <a:latin typeface="Cambria Math" panose="02040503050406030204" pitchFamily="18" charset="0"/>
                        </a:rPr>
                        <m:t>=</m:t>
                      </m:r>
                      <m:r>
                        <a:rPr lang="en-US" sz="2000" i="1">
                          <a:latin typeface="Cambria Math" panose="02040503050406030204" pitchFamily="18" charset="0"/>
                        </a:rPr>
                        <m:t>−</m:t>
                      </m:r>
                      <m:r>
                        <a:rPr lang="en-US" sz="2000" i="1">
                          <a:latin typeface="Cambria Math" panose="02040503050406030204" pitchFamily="18" charset="0"/>
                        </a:rPr>
                        <m:t>𝑚𝑔</m:t>
                      </m:r>
                      <m:acc>
                        <m:accPr>
                          <m:chr m:val="⃗"/>
                          <m:ctrlPr>
                            <a:rPr lang="en-US" sz="2000" i="1">
                              <a:latin typeface="Cambria Math" panose="02040503050406030204" pitchFamily="18" charset="0"/>
                            </a:rPr>
                          </m:ctrlPr>
                        </m:accPr>
                        <m:e>
                          <m:r>
                            <a:rPr lang="en-US" sz="2000" i="1">
                              <a:latin typeface="Cambria Math" panose="02040503050406030204" pitchFamily="18" charset="0"/>
                            </a:rPr>
                            <m:t>𝑗</m:t>
                          </m:r>
                        </m:e>
                      </m:acc>
                      <m:r>
                        <a:rPr lang="el-GR" sz="2000" i="1">
                          <a:latin typeface="Cambria Math" panose="02040503050406030204" pitchFamily="18" charset="0"/>
                          <a:ea typeface="Cambria Math" panose="02040503050406030204" pitchFamily="18" charset="0"/>
                        </a:rPr>
                        <m:t>∙</m:t>
                      </m:r>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𝑦</m:t>
                              </m:r>
                            </m:e>
                            <m:sub>
                              <m:r>
                                <a:rPr lang="en-US" sz="2000" i="1">
                                  <a:latin typeface="Cambria Math" panose="02040503050406030204" pitchFamily="18" charset="0"/>
                                  <a:ea typeface="Cambria Math" panose="02040503050406030204" pitchFamily="18" charset="0"/>
                                </a:rPr>
                                <m:t>𝑓</m:t>
                              </m:r>
                            </m:sub>
                          </m:sSub>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𝑦</m:t>
                              </m:r>
                            </m:e>
                            <m:sub>
                              <m:r>
                                <a:rPr lang="en-US" sz="2000" i="1">
                                  <a:latin typeface="Cambria Math" panose="02040503050406030204" pitchFamily="18" charset="0"/>
                                  <a:ea typeface="Cambria Math" panose="02040503050406030204" pitchFamily="18" charset="0"/>
                                </a:rPr>
                                <m:t>𝑖</m:t>
                              </m:r>
                            </m:sub>
                          </m:sSub>
                        </m:e>
                      </m:d>
                      <m:acc>
                        <m:accPr>
                          <m:chr m:val="⃗"/>
                          <m:ctrlPr>
                            <a:rPr lang="en-US" sz="2000" i="1">
                              <a:latin typeface="Cambria Math" panose="02040503050406030204" pitchFamily="18" charset="0"/>
                              <a:ea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𝑗</m:t>
                          </m:r>
                        </m:e>
                      </m:acc>
                      <m:r>
                        <a:rPr lang="en-US" sz="2000" i="1" smtClean="0">
                          <a:latin typeface="Cambria Math" panose="02040503050406030204" pitchFamily="18" charset="0"/>
                        </a:rPr>
                        <m:t>=</m:t>
                      </m:r>
                      <m:r>
                        <a:rPr lang="en-US" sz="2000" i="1" smtClean="0">
                          <a:latin typeface="Cambria Math" panose="02040503050406030204" pitchFamily="18" charset="0"/>
                        </a:rPr>
                        <m:t>𝑚𝑔</m:t>
                      </m:r>
                      <m:r>
                        <a:rPr lang="en-US" sz="2000" b="1" i="1" smtClean="0">
                          <a:solidFill>
                            <a:srgbClr val="7030A0"/>
                          </a:solidFill>
                          <a:latin typeface="Cambria Math" panose="02040503050406030204" pitchFamily="18" charset="0"/>
                        </a:rPr>
                        <m:t>𝒉</m:t>
                      </m:r>
                    </m:oMath>
                  </m:oMathPara>
                </a14:m>
                <a:endParaRPr lang="el-GR" sz="2000" b="1" dirty="0">
                  <a:latin typeface="Cambria Math" panose="02040503050406030204" pitchFamily="18" charset="0"/>
                  <a:ea typeface="Cambria Math" panose="02040503050406030204" pitchFamily="18" charset="0"/>
                </a:endParaRPr>
              </a:p>
              <a:p>
                <a:pPr marL="68580" indent="0">
                  <a:buNone/>
                </a:pPr>
                <a:r>
                  <a:rPr lang="en-US" sz="2000" dirty="0">
                    <a:latin typeface="Cambria Math" panose="02040503050406030204" pitchFamily="18" charset="0"/>
                    <a:ea typeface="Cambria Math" panose="02040503050406030204" pitchFamily="18" charset="0"/>
                  </a:rPr>
                  <a:t>    </a:t>
                </a:r>
                <a:r>
                  <a:rPr lang="el-GR" sz="2000" dirty="0">
                    <a:latin typeface="Cambria Math" panose="02040503050406030204" pitchFamily="18" charset="0"/>
                    <a:ea typeface="Cambria Math" panose="02040503050406030204" pitchFamily="18" charset="0"/>
                  </a:rPr>
                  <a:t> </a:t>
                </a:r>
                <a:r>
                  <a:rPr lang="el-GR" sz="2000" dirty="0">
                    <a:ea typeface="Cambria Math" panose="02040503050406030204" pitchFamily="18" charset="0"/>
                  </a:rPr>
                  <a:t>ενώ</a:t>
                </a:r>
              </a:p>
              <a:p>
                <a:pPr marL="68580" indent="0">
                  <a:buNone/>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𝑊</m:t>
                          </m:r>
                        </m:e>
                        <m:sub>
                          <m:r>
                            <a:rPr lang="el-GR" sz="2000" b="0" i="1" smtClean="0">
                              <a:latin typeface="Cambria Math" panose="02040503050406030204" pitchFamily="18" charset="0"/>
                              <a:ea typeface="Cambria Math" panose="02040503050406030204" pitchFamily="18" charset="0"/>
                            </a:rPr>
                            <m:t>𝜏𝜌𝜄𝛽𝜂𝜍</m:t>
                          </m:r>
                        </m:sub>
                      </m:sSub>
                      <m:r>
                        <a:rPr lang="en-US" sz="2000" i="1">
                          <a:latin typeface="Cambria Math" panose="02040503050406030204" pitchFamily="18" charset="0"/>
                          <a:ea typeface="Cambria Math" panose="02040503050406030204" pitchFamily="18" charset="0"/>
                        </a:rPr>
                        <m:t>=</m:t>
                      </m:r>
                      <m:r>
                        <a:rPr lang="el-GR"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𝑓</m:t>
                          </m:r>
                        </m:e>
                        <m:sub>
                          <m:r>
                            <a:rPr lang="en-US" sz="2000" i="1">
                              <a:latin typeface="Cambria Math" panose="02040503050406030204" pitchFamily="18" charset="0"/>
                              <a:ea typeface="Cambria Math" panose="02040503050406030204" pitchFamily="18" charset="0"/>
                            </a:rPr>
                            <m:t>𝑘</m:t>
                          </m:r>
                        </m:sub>
                      </m:sSub>
                      <m:r>
                        <a:rPr lang="el-GR" sz="2000" b="1" i="1" smtClean="0">
                          <a:solidFill>
                            <a:srgbClr val="7030A0"/>
                          </a:solidFill>
                          <a:latin typeface="Cambria Math" panose="02040503050406030204" pitchFamily="18" charset="0"/>
                          <a:ea typeface="Cambria Math" panose="02040503050406030204" pitchFamily="18" charset="0"/>
                        </a:rPr>
                        <m:t>𝚫</m:t>
                      </m:r>
                      <m:r>
                        <a:rPr lang="en-US" sz="2000" b="1" i="1">
                          <a:solidFill>
                            <a:srgbClr val="7030A0"/>
                          </a:solidFill>
                          <a:latin typeface="Cambria Math" panose="02040503050406030204" pitchFamily="18" charset="0"/>
                          <a:ea typeface="Cambria Math" panose="02040503050406030204" pitchFamily="18" charset="0"/>
                        </a:rPr>
                        <m:t>𝒙</m:t>
                      </m:r>
                    </m:oMath>
                  </m:oMathPara>
                </a14:m>
                <a:endParaRPr lang="el-GR" sz="2000" b="1" i="1" dirty="0">
                  <a:solidFill>
                    <a:srgbClr val="7030A0"/>
                  </a:solidFill>
                  <a:ea typeface="Cambria Math" panose="02040503050406030204" pitchFamily="18" charset="0"/>
                </a:endParaRPr>
              </a:p>
              <a:p>
                <a:endParaRPr lang="el-GR"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38350" y="1371600"/>
                <a:ext cx="7919875" cy="5105400"/>
              </a:xfrm>
              <a:blipFill>
                <a:blip r:embed="rId3"/>
                <a:stretch>
                  <a:fillRect t="-1193" r="-693"/>
                </a:stretch>
              </a:blipFill>
            </p:spPr>
            <p:txBody>
              <a:bodyPr/>
              <a:lstStyle/>
              <a:p>
                <a:r>
                  <a:rPr lang="en-US">
                    <a:noFill/>
                  </a:rPr>
                  <a:t> </a:t>
                </a:r>
              </a:p>
            </p:txBody>
          </p:sp>
        </mc:Fallback>
      </mc:AlternateContent>
      <p:cxnSp>
        <p:nvCxnSpPr>
          <p:cNvPr id="6" name="Γραμμή σύνδεσης: Γωνιώδης 5">
            <a:extLst>
              <a:ext uri="{FF2B5EF4-FFF2-40B4-BE49-F238E27FC236}">
                <a16:creationId xmlns:a16="http://schemas.microsoft.com/office/drawing/2014/main" id="{FF0BAD68-F8FB-B4E4-A70C-7941F629E646}"/>
              </a:ext>
            </a:extLst>
          </p:cNvPr>
          <p:cNvCxnSpPr/>
          <p:nvPr/>
        </p:nvCxnSpPr>
        <p:spPr>
          <a:xfrm rot="10800000" flipV="1">
            <a:off x="5715000" y="5431536"/>
            <a:ext cx="1271016" cy="658368"/>
          </a:xfrm>
          <a:prstGeom prst="bentConnector3">
            <a:avLst>
              <a:gd name="adj1" fmla="val -83094"/>
            </a:avLst>
          </a:prstGeom>
          <a:ln w="38100">
            <a:solidFill>
              <a:srgbClr val="7030A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Ευθύγραμμο βέλος σύνδεσης 8">
            <a:extLst>
              <a:ext uri="{FF2B5EF4-FFF2-40B4-BE49-F238E27FC236}">
                <a16:creationId xmlns:a16="http://schemas.microsoft.com/office/drawing/2014/main" id="{EFE87220-9914-702B-2FB4-3D482F2DD6BD}"/>
              </a:ext>
            </a:extLst>
          </p:cNvPr>
          <p:cNvCxnSpPr>
            <a:cxnSpLocks/>
          </p:cNvCxnSpPr>
          <p:nvPr/>
        </p:nvCxnSpPr>
        <p:spPr>
          <a:xfrm>
            <a:off x="8348472" y="2596896"/>
            <a:ext cx="0" cy="923544"/>
          </a:xfrm>
          <a:prstGeom prst="straightConnector1">
            <a:avLst/>
          </a:prstGeom>
          <a:ln w="38100">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ADA3DF4-D7A9-1A3C-9B98-AE9F31EE67B5}"/>
                  </a:ext>
                </a:extLst>
              </p:cNvPr>
              <p:cNvSpPr txBox="1"/>
              <p:nvPr/>
            </p:nvSpPr>
            <p:spPr>
              <a:xfrm>
                <a:off x="8405650" y="2920168"/>
                <a:ext cx="185114" cy="276999"/>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7030A0"/>
                          </a:solidFill>
                          <a:latin typeface="Cambria Math" panose="02040503050406030204" pitchFamily="18" charset="0"/>
                        </a:rPr>
                        <m:t>h</m:t>
                      </m:r>
                    </m:oMath>
                  </m:oMathPara>
                </a14:m>
                <a:endParaRPr lang="en-US" dirty="0">
                  <a:solidFill>
                    <a:srgbClr val="7030A0"/>
                  </a:solidFill>
                </a:endParaRPr>
              </a:p>
            </p:txBody>
          </p:sp>
        </mc:Choice>
        <mc:Fallback xmlns="">
          <p:sp>
            <p:nvSpPr>
              <p:cNvPr id="11" name="TextBox 10">
                <a:extLst>
                  <a:ext uri="{FF2B5EF4-FFF2-40B4-BE49-F238E27FC236}">
                    <a16:creationId xmlns:a16="http://schemas.microsoft.com/office/drawing/2014/main" id="{5ADA3DF4-D7A9-1A3C-9B98-AE9F31EE67B5}"/>
                  </a:ext>
                </a:extLst>
              </p:cNvPr>
              <p:cNvSpPr txBox="1">
                <a:spLocks noRot="1" noChangeAspect="1" noMove="1" noResize="1" noEditPoints="1" noAdjustHandles="1" noChangeArrowheads="1" noChangeShapeType="1" noTextEdit="1"/>
              </p:cNvSpPr>
              <p:nvPr/>
            </p:nvSpPr>
            <p:spPr>
              <a:xfrm>
                <a:off x="8405650" y="2920168"/>
                <a:ext cx="185114" cy="276999"/>
              </a:xfrm>
              <a:prstGeom prst="rect">
                <a:avLst/>
              </a:prstGeom>
              <a:blipFill>
                <a:blip r:embed="rId4"/>
                <a:stretch>
                  <a:fillRect l="-33333" r="-30000" b="-8889"/>
                </a:stretch>
              </a:blipFill>
              <a:ln>
                <a:noFill/>
              </a:ln>
            </p:spPr>
            <p:txBody>
              <a:bodyPr/>
              <a:lstStyle/>
              <a:p>
                <a:r>
                  <a:rPr lang="en-US">
                    <a:noFill/>
                  </a:rPr>
                  <a:t> </a:t>
                </a:r>
              </a:p>
            </p:txBody>
          </p:sp>
        </mc:Fallback>
      </mc:AlternateContent>
      <p:grpSp>
        <p:nvGrpSpPr>
          <p:cNvPr id="15" name="Ομάδα 14">
            <a:extLst>
              <a:ext uri="{FF2B5EF4-FFF2-40B4-BE49-F238E27FC236}">
                <a16:creationId xmlns:a16="http://schemas.microsoft.com/office/drawing/2014/main" id="{DDE2EE01-918D-61F4-D2CA-F67652A7B484}"/>
              </a:ext>
            </a:extLst>
          </p:cNvPr>
          <p:cNvGrpSpPr/>
          <p:nvPr/>
        </p:nvGrpSpPr>
        <p:grpSpPr>
          <a:xfrm>
            <a:off x="5833872" y="2377440"/>
            <a:ext cx="1499616" cy="1143000"/>
            <a:chOff x="5833872" y="2377440"/>
            <a:chExt cx="1499616" cy="1143000"/>
          </a:xfrm>
        </p:grpSpPr>
        <p:cxnSp>
          <p:nvCxnSpPr>
            <p:cNvPr id="13" name="Ευθύγραμμο βέλος σύνδεσης 12">
              <a:extLst>
                <a:ext uri="{FF2B5EF4-FFF2-40B4-BE49-F238E27FC236}">
                  <a16:creationId xmlns:a16="http://schemas.microsoft.com/office/drawing/2014/main" id="{37F464DF-CB9E-4668-864B-35B6BD3C2435}"/>
                </a:ext>
              </a:extLst>
            </p:cNvPr>
            <p:cNvCxnSpPr/>
            <p:nvPr/>
          </p:nvCxnSpPr>
          <p:spPr>
            <a:xfrm flipV="1">
              <a:off x="5833872" y="2377440"/>
              <a:ext cx="1499616" cy="1143000"/>
            </a:xfrm>
            <a:prstGeom prst="straightConnector1">
              <a:avLst/>
            </a:prstGeom>
            <a:ln w="38100">
              <a:solidFill>
                <a:srgbClr val="7030A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F9330B1-66B9-C773-9592-D8D4C7326A5E}"/>
                    </a:ext>
                  </a:extLst>
                </p:cNvPr>
                <p:cNvSpPr txBox="1"/>
                <p:nvPr/>
              </p:nvSpPr>
              <p:spPr>
                <a:xfrm>
                  <a:off x="6268211" y="2596896"/>
                  <a:ext cx="32117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b="0" i="0" smtClean="0">
                            <a:solidFill>
                              <a:srgbClr val="7030A0"/>
                            </a:solidFill>
                            <a:latin typeface="Cambria Math" panose="02040503050406030204" pitchFamily="18" charset="0"/>
                          </a:rPr>
                          <m:t>Δ</m:t>
                        </m:r>
                        <m:r>
                          <a:rPr lang="en-US" b="0" i="1" smtClean="0">
                            <a:solidFill>
                              <a:srgbClr val="7030A0"/>
                            </a:solidFill>
                            <a:latin typeface="Cambria Math" panose="02040503050406030204" pitchFamily="18" charset="0"/>
                          </a:rPr>
                          <m:t>𝑥</m:t>
                        </m:r>
                      </m:oMath>
                    </m:oMathPara>
                  </a14:m>
                  <a:endParaRPr lang="en-US" dirty="0">
                    <a:solidFill>
                      <a:srgbClr val="7030A0"/>
                    </a:solidFill>
                  </a:endParaRPr>
                </a:p>
              </p:txBody>
            </p:sp>
          </mc:Choice>
          <mc:Fallback xmlns="">
            <p:sp>
              <p:nvSpPr>
                <p:cNvPr id="14" name="TextBox 13">
                  <a:extLst>
                    <a:ext uri="{FF2B5EF4-FFF2-40B4-BE49-F238E27FC236}">
                      <a16:creationId xmlns:a16="http://schemas.microsoft.com/office/drawing/2014/main" id="{7F9330B1-66B9-C773-9592-D8D4C7326A5E}"/>
                    </a:ext>
                  </a:extLst>
                </p:cNvPr>
                <p:cNvSpPr txBox="1">
                  <a:spLocks noRot="1" noChangeAspect="1" noMove="1" noResize="1" noEditPoints="1" noAdjustHandles="1" noChangeArrowheads="1" noChangeShapeType="1" noTextEdit="1"/>
                </p:cNvSpPr>
                <p:nvPr/>
              </p:nvSpPr>
              <p:spPr>
                <a:xfrm>
                  <a:off x="6268211" y="2596896"/>
                  <a:ext cx="321178" cy="276999"/>
                </a:xfrm>
                <a:prstGeom prst="rect">
                  <a:avLst/>
                </a:prstGeom>
                <a:blipFill>
                  <a:blip r:embed="rId5"/>
                  <a:stretch>
                    <a:fillRect l="-15094" r="-9434" b="-6667"/>
                  </a:stretch>
                </a:blipFill>
              </p:spPr>
              <p:txBody>
                <a:bodyPr/>
                <a:lstStyle/>
                <a:p>
                  <a:r>
                    <a:rPr lang="en-US">
                      <a:noFill/>
                    </a:rPr>
                    <a:t> </a:t>
                  </a:r>
                </a:p>
              </p:txBody>
            </p:sp>
          </mc:Fallback>
        </mc:AlternateContent>
      </p:grpSp>
    </p:spTree>
    <p:extLst>
      <p:ext uri="{BB962C8B-B14F-4D97-AF65-F5344CB8AC3E}">
        <p14:creationId xmlns:p14="http://schemas.microsoft.com/office/powerpoint/2010/main" val="196425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500"/>
                                        <p:tgtEl>
                                          <p:spTgt spid="3">
                                            <p:txEl>
                                              <p:pRg st="9" end="9"/>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fade">
                                      <p:cBhvr>
                                        <p:cTn id="48" dur="500"/>
                                        <p:tgtEl>
                                          <p:spTgt spid="3">
                                            <p:txEl>
                                              <p:pRg st="10" end="1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Ενέργεια Συστήματος</a:t>
            </a:r>
          </a:p>
        </p:txBody>
      </p:sp>
      <p:sp>
        <p:nvSpPr>
          <p:cNvPr id="3" name="Content Placeholder 2"/>
          <p:cNvSpPr>
            <a:spLocks noGrp="1"/>
          </p:cNvSpPr>
          <p:nvPr>
            <p:ph idx="1"/>
          </p:nvPr>
        </p:nvSpPr>
        <p:spPr>
          <a:xfrm>
            <a:off x="738350" y="1371600"/>
            <a:ext cx="7948450" cy="5181600"/>
          </a:xfrm>
        </p:spPr>
        <p:txBody>
          <a:bodyPr>
            <a:normAutofit/>
          </a:bodyPr>
          <a:lstStyle/>
          <a:p>
            <a:r>
              <a:rPr lang="el-GR" dirty="0"/>
              <a:t>Αυτή η </a:t>
            </a:r>
            <a:r>
              <a:rPr lang="el-GR" b="1" dirty="0">
                <a:solidFill>
                  <a:srgbClr val="FF0000"/>
                </a:solidFill>
              </a:rPr>
              <a:t>εξάρτηση από τη διαδρομή </a:t>
            </a:r>
            <a:r>
              <a:rPr lang="el-GR" dirty="0"/>
              <a:t>(«μονοπάτι») που ακολουθεί το σώμα ορίζει δυο κατηγορίες δυνάμεων:</a:t>
            </a:r>
          </a:p>
          <a:p>
            <a:pPr lvl="1"/>
            <a:r>
              <a:rPr lang="el-GR" b="1" i="1" dirty="0"/>
              <a:t>Συντηρητικές (</a:t>
            </a:r>
            <a:r>
              <a:rPr lang="en-US" b="1" i="1" dirty="0"/>
              <a:t>conservative)</a:t>
            </a:r>
            <a:endParaRPr lang="el-GR" b="1" i="1" dirty="0"/>
          </a:p>
          <a:p>
            <a:pPr lvl="2"/>
            <a:r>
              <a:rPr lang="el-GR" dirty="0"/>
              <a:t>Ανεξάρτητη από τη διαδρομή, π.χ. δύναμη βαρύτητας</a:t>
            </a:r>
          </a:p>
          <a:p>
            <a:pPr lvl="1"/>
            <a:r>
              <a:rPr lang="el-GR" b="1" i="1" dirty="0"/>
              <a:t>Μη συντηρητικές</a:t>
            </a:r>
            <a:r>
              <a:rPr lang="en-US" b="1" i="1" dirty="0"/>
              <a:t> (</a:t>
            </a:r>
            <a:r>
              <a:rPr lang="en-US" b="1" i="1" dirty="0" err="1"/>
              <a:t>nonconservative</a:t>
            </a:r>
            <a:r>
              <a:rPr lang="en-US" b="1" i="1" dirty="0"/>
              <a:t>)</a:t>
            </a:r>
            <a:endParaRPr lang="el-GR" b="1" i="1" dirty="0"/>
          </a:p>
          <a:p>
            <a:pPr lvl="2"/>
            <a:r>
              <a:rPr lang="el-GR" dirty="0"/>
              <a:t>Εξάρτηση από τη διαδρομή, π.χ. δύναμη τριβής ολίσθησης</a:t>
            </a:r>
          </a:p>
          <a:p>
            <a:endParaRPr lang="el-GR" b="1" dirty="0"/>
          </a:p>
          <a:p>
            <a:r>
              <a:rPr lang="el-GR" b="1" dirty="0"/>
              <a:t>Συντηρητικές δυνάμεις – Ιδιότητες:</a:t>
            </a:r>
          </a:p>
          <a:p>
            <a:pPr marL="822960" lvl="1" indent="-457200">
              <a:buFont typeface="+mj-lt"/>
              <a:buAutoNum type="arabicPeriod"/>
            </a:pPr>
            <a:r>
              <a:rPr lang="el-GR" dirty="0"/>
              <a:t>Το </a:t>
            </a:r>
            <a:r>
              <a:rPr lang="el-GR" b="1" dirty="0"/>
              <a:t>έργο</a:t>
            </a:r>
            <a:r>
              <a:rPr lang="el-GR" dirty="0"/>
              <a:t> που παράγεται από μια τέτοια δύναμη σε ένα σώμα που κινείται ανάμεσα σε οποιαδήποτε δυο σημεία είναι </a:t>
            </a:r>
            <a:r>
              <a:rPr lang="el-GR" b="1" dirty="0"/>
              <a:t>ανεξάρτητο της διαδρομής </a:t>
            </a:r>
            <a:r>
              <a:rPr lang="el-GR" dirty="0"/>
              <a:t>ανάμεσα σε αυτά.</a:t>
            </a:r>
          </a:p>
          <a:p>
            <a:pPr marL="822960" lvl="1" indent="-457200">
              <a:buFont typeface="+mj-lt"/>
              <a:buAutoNum type="arabicPeriod"/>
            </a:pPr>
            <a:r>
              <a:rPr lang="el-GR" dirty="0"/>
              <a:t>Το </a:t>
            </a:r>
            <a:r>
              <a:rPr lang="el-GR" b="1" dirty="0"/>
              <a:t>έργο</a:t>
            </a:r>
            <a:r>
              <a:rPr lang="el-GR" dirty="0"/>
              <a:t> που παράγεται από μια τέτοια δύναμη σε ένα σώμα που κινείται </a:t>
            </a:r>
            <a:r>
              <a:rPr lang="el-GR" b="1" dirty="0"/>
              <a:t>σε κλειστή διαδρομή είναι μηδέν</a:t>
            </a:r>
            <a:r>
              <a:rPr lang="el-GR" dirty="0"/>
              <a:t>.</a:t>
            </a:r>
          </a:p>
        </p:txBody>
      </p:sp>
    </p:spTree>
    <p:extLst>
      <p:ext uri="{BB962C8B-B14F-4D97-AF65-F5344CB8AC3E}">
        <p14:creationId xmlns:p14="http://schemas.microsoft.com/office/powerpoint/2010/main" val="19095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 id="{378CCDAD-24C3-4E17-8FDE-0CAB19B053CF}" vid="{82C6361A-B056-460A-B068-820C107F1E0F}"/>
    </a:ext>
  </a:extLst>
</a:theme>
</file>

<file path=ppt/theme/theme2.xml><?xml version="1.0" encoding="utf-8"?>
<a:theme xmlns:a="http://schemas.openxmlformats.org/drawingml/2006/main" name="1_Theme1">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 id="{378CCDAD-24C3-4E17-8FDE-0CAB19B053CF}" vid="{82C6361A-B056-460A-B068-820C107F1E0F}"/>
    </a:ext>
  </a:extLst>
</a:theme>
</file>

<file path=ppt/theme/theme3.xml><?xml version="1.0" encoding="utf-8"?>
<a:theme xmlns:a="http://schemas.openxmlformats.org/drawingml/2006/main" name="2_Theme1">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 id="{378CCDAD-24C3-4E17-8FDE-0CAB19B053CF}" vid="{82C6361A-B056-460A-B068-820C107F1E0F}"/>
    </a:ext>
  </a:extLst>
</a:theme>
</file>

<file path=ppt/theme/theme4.xml><?xml version="1.0" encoding="utf-8"?>
<a:theme xmlns:a="http://schemas.openxmlformats.org/drawingml/2006/main" name="3_Theme1">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 id="{378CCDAD-24C3-4E17-8FDE-0CAB19B053CF}" vid="{82C6361A-B056-460A-B068-820C107F1E0F}"/>
    </a:ext>
  </a:extLst>
</a:theme>
</file>

<file path=ppt/theme/theme5.xml><?xml version="1.0" encoding="utf-8"?>
<a:theme xmlns:a="http://schemas.openxmlformats.org/drawingml/2006/main" name="4_Theme1">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 id="{378CCDAD-24C3-4E17-8FDE-0CAB19B053CF}" vid="{82C6361A-B056-460A-B068-820C107F1E0F}"/>
    </a:ext>
  </a:extLst>
</a:theme>
</file>

<file path=ppt/theme/theme6.xml><?xml version="1.0" encoding="utf-8"?>
<a:theme xmlns:a="http://schemas.openxmlformats.org/drawingml/2006/main" name="5_Theme1">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Theme1" id="{378CCDAD-24C3-4E17-8FDE-0CAB19B053CF}" vid="{82C6361A-B056-460A-B068-820C107F1E0F}"/>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1331</TotalTime>
  <Words>908</Words>
  <Application>Microsoft Office PowerPoint</Application>
  <PresentationFormat>On-screen Show (4:3)</PresentationFormat>
  <Paragraphs>221</Paragraphs>
  <Slides>30</Slides>
  <Notes>3</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30</vt:i4>
      </vt:variant>
    </vt:vector>
  </HeadingPairs>
  <TitlesOfParts>
    <vt:vector size="41" baseType="lpstr">
      <vt:lpstr>Calibri</vt:lpstr>
      <vt:lpstr>Cambria</vt:lpstr>
      <vt:lpstr>Cambria Math</vt:lpstr>
      <vt:lpstr>Wingdings</vt:lpstr>
      <vt:lpstr>Wingdings 2</vt:lpstr>
      <vt:lpstr>Theme1</vt:lpstr>
      <vt:lpstr>1_Theme1</vt:lpstr>
      <vt:lpstr>2_Theme1</vt:lpstr>
      <vt:lpstr>3_Theme1</vt:lpstr>
      <vt:lpstr>4_Theme1</vt:lpstr>
      <vt:lpstr>5_Theme1</vt:lpstr>
      <vt:lpstr>PowerPoint Presentation</vt:lpstr>
      <vt:lpstr>Reminder…</vt:lpstr>
      <vt:lpstr>Φυσική για Μηχανικούς</vt:lpstr>
      <vt:lpstr>Φυσική για Μηχανικούς</vt:lpstr>
      <vt:lpstr>Ενέργεια Συστήματος (review…)</vt:lpstr>
      <vt:lpstr>Ενέργεια Συστήματος (review…)</vt:lpstr>
      <vt:lpstr>Ενέργεια Συστήματος (review…)</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Διατήρηση της Ενέργειας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Ενέργεια Συστήματος</vt:lpstr>
      <vt:lpstr>Τέλος Διάλεξης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Kafentzis Georgios</dc:creator>
  <cp:lastModifiedBy>Anna Sfakianaki</cp:lastModifiedBy>
  <cp:revision>164</cp:revision>
  <dcterms:created xsi:type="dcterms:W3CDTF">2020-10-26T12:46:22Z</dcterms:created>
  <dcterms:modified xsi:type="dcterms:W3CDTF">2023-11-06T10:36:51Z</dcterms:modified>
</cp:coreProperties>
</file>